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f82283139874342"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6f280aebb554465b"/>
    <p:sldId xmlns:r="http://schemas.openxmlformats.org/officeDocument/2006/relationships" id="257" r:id="R43adc27897fd41fc"/>
    <p:sldId xmlns:r="http://schemas.openxmlformats.org/officeDocument/2006/relationships" id="258" r:id="R10cebd6307674f27"/>
    <p:sldId xmlns:r="http://schemas.openxmlformats.org/officeDocument/2006/relationships" id="259" r:id="R2e4fd72b1b8d47e2"/>
    <p:sldId xmlns:r="http://schemas.openxmlformats.org/officeDocument/2006/relationships" id="260" r:id="R782a1bf301724bcb"/>
    <p:sldId xmlns:r="http://schemas.openxmlformats.org/officeDocument/2006/relationships" id="261" r:id="R87a2098d38784b05"/>
    <p:sldId xmlns:r="http://schemas.openxmlformats.org/officeDocument/2006/relationships" id="262" r:id="Re1618e2b7e504f38"/>
    <p:sldId xmlns:r="http://schemas.openxmlformats.org/officeDocument/2006/relationships" id="263" r:id="Rd96017e768d34c80"/>
    <p:sldId xmlns:r="http://schemas.openxmlformats.org/officeDocument/2006/relationships" id="264" r:id="Rd4cedb2b56b14fe3"/>
    <p:sldId xmlns:r="http://schemas.openxmlformats.org/officeDocument/2006/relationships" id="265" r:id="R013859582d5b4653"/>
    <p:sldId xmlns:r="http://schemas.openxmlformats.org/officeDocument/2006/relationships" id="266" r:id="R0e18bee1ce784557"/>
    <p:sldId xmlns:r="http://schemas.openxmlformats.org/officeDocument/2006/relationships" id="267" r:id="R961464fb0f334f2b"/>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6f280aebb554465b" /><Relationship Type="http://schemas.openxmlformats.org/officeDocument/2006/relationships/slide" Target="/ppt/slides/slide2.xml" Id="R43adc27897fd41fc" /><Relationship Type="http://schemas.openxmlformats.org/officeDocument/2006/relationships/slide" Target="/ppt/slides/slide3.xml" Id="R10cebd6307674f27" /><Relationship Type="http://schemas.openxmlformats.org/officeDocument/2006/relationships/slide" Target="/ppt/slides/slide4.xml" Id="R2e4fd72b1b8d47e2" /><Relationship Type="http://schemas.openxmlformats.org/officeDocument/2006/relationships/slide" Target="/ppt/slides/slide5.xml" Id="R782a1bf301724bcb" /><Relationship Type="http://schemas.openxmlformats.org/officeDocument/2006/relationships/slide" Target="/ppt/slides/slide6.xml" Id="R87a2098d38784b05" /><Relationship Type="http://schemas.openxmlformats.org/officeDocument/2006/relationships/slide" Target="/ppt/slides/slide7.xml" Id="Re1618e2b7e504f38" /><Relationship Type="http://schemas.openxmlformats.org/officeDocument/2006/relationships/slide" Target="/ppt/slides/slide8.xml" Id="Rd96017e768d34c80" /><Relationship Type="http://schemas.openxmlformats.org/officeDocument/2006/relationships/slide" Target="/ppt/slides/slide9.xml" Id="Rd4cedb2b56b14fe3" /><Relationship Type="http://schemas.openxmlformats.org/officeDocument/2006/relationships/slide" Target="/ppt/slides/slide10.xml" Id="R013859582d5b4653" /><Relationship Type="http://schemas.openxmlformats.org/officeDocument/2006/relationships/slide" Target="/ppt/slides/slide11.xml" Id="R0e18bee1ce784557" /><Relationship Type="http://schemas.openxmlformats.org/officeDocument/2006/relationships/slide" Target="/ppt/slides/slide12.xml" Id="R961464fb0f334f2b"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Was treibt die Absicht zu pflanzlichen Lebensmitteln an? Eine Studie zweier Theorien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Eine Umfrage unter 454 Erwachsenen ergab, dass eine neuere Theorie 80 % der Absichten für pflanzliche Lebensmittel erklärt, wobei Verpflichtung und Einstellung Schlüsselfaktoren sind.</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die Studie tat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Forscher nutzten eine Online-Umfrage, um die Absichten der Teilnehmer zu messen, ihre Ernährung in Richtung pflanzlicher Lebensmittel zu ändern. Sie verglichen zwei Theorien: die Theorie des geplanten Verhaltens und die neuere Theorie der Verhaltenswahl. Die Umfrage enthielt Fragen zu Einstellungen, sozialen Normen, Gewohnheiten und Pflichtgefühl.</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sie herausfand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ältere Theorie erklärte 65 % der Unterschiede in den Absichten der Menschen.
  Die neuere Theorie erklärte 80 % der Unterschiede – ein deutlich größerer Anteil.
  Die stärksten Prädiktoren waren Pflichtgefühl, Einstellung-Werte-Affekt und Gewohnheit.
  Soziale Normen aus der älteren Theorie spielten ebenfalls eine Rolle.
  Fünf kleine Interaktionen zwischen Faktoren trugen ebenfalls zu den Absichten bei.
ℹ️Die neuere Theorie sagt Absichten für pflanzliche Lebensmittel besser voraus als die ältere. Zu den Haupttreibern gehören persönliche Verpflichtung und Einstellungen, nicht nur sozialer Druck. Allerdings wurden in dieser Studie Absichten und nicht das tatsächliche Verhalten gemessen.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 vs. Behauptung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Studie maß, was Absichten vorhersagt, sich für pflanzliche Lebensmittel zu entscheiden. Sie testete nicht, ob diese Absichten zu tatsächlichen Ernährungsumstellungen oder Gesundheitsergebnissen führen.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sie NICHT zeigt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Sie zeigt nicht, dass die Menschen ihre Ernährung tatsächlich geändert haben.
  Sie zeigt keine Ursache und Wirkung – nur Zusammenhänge.
  Sie gilt nicht für nicht-nordamerikanische Bevölkerungsgruppen.
  Sie misst keine Gesundheits- oder Langlebigkeitsergebnisse.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Evidenzlevel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Eine Beobachtungsstudie am Menschen.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Vertrauensindikator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 Niedrig bis mittel – basierend auf einer einzigen Umfrage mit selbstberichteten Absichten.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sehr man ihr vertrauen kann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Vertrauensstufe: Mittel. Es handelt sich um eine beobachtende Humanstudie – sie zeigt Zusammenhänge, keinen Beweis für Ursache. Die Ergebnisse sind informativ, aber nicht endgültig.
Diese Umfrage zeigt, dass persönliche Verpflichtung und Einstellungen starke Prädiktoren für Absichten zu pflanzlichen Lebensmitteln sind, aber das tatsächliche Verhalten wurde nicht gemessen.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Einschränkungen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Selbstberichtete Absichten, nicht tatsächliches Verhalten.
  Querschnittsdesign – keine Nachbeobachtung über die Zeit.
  Einzelne Umfrage mit 454 Erwachsenen.
  Nur nordamerikanische Teilnehmer.</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Offene Fragen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Führen diese Absichten zu echten Ernährungsumstellungen?
  Würden dieselben Prädiktoren in anderen Kulturen gelten?
  Wie verhalten sich diese Absichten zur langfristigen Gesundheit?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Ihr Aktionsplan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Verstehen, dass Absichten nicht dasselbe sind wie Handlungen.
  ✅ Wenn Sie mehr pflanzliche Lebensmittel essen möchten, bedenken Sie Ihr eigenes Pflichtgefühl und Ihre Einstellungen.
  ✅ Sprechen Sie mit einem Ernährungsberater oder Arzt, bevor Sie große Ernährungsumstellungen vornehmen.
  ✅ Suchen Sie nach Studien, die tatsächliches Verhalten messen, nicht nur Absichten.
💡Diese Zusammenfassung dient nur zur allgemeinen Information und ist kein medizinischer Rat. Sprechen Sie mit einem qualifizierten Fachmann, bevor Sie etwas an Ihrer Gesundheit ändern.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Anwendung der Theorie der Verhaltenswahl auf pflanzliche Ernährungsabsichten. Appetite. 2024 PubMed</a:t>
            </a:r>
          </a:p>
        </p:txBody>
      </p:sp>
    </p:spTree>
  </p:cSld>
  <p:clrMapOvr>
    <a:masterClrMapping xmlns:a="http://schemas.openxmlformats.org/drawingml/2006/main"/>
  </p:clrMapOvr>
</p:sld>
</file>