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9ff6f64572b4846"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27e15aee650b4e29"/>
    <p:sldId xmlns:r="http://schemas.openxmlformats.org/officeDocument/2006/relationships" id="257" r:id="Ra69c01fc1e774a9f"/>
    <p:sldId xmlns:r="http://schemas.openxmlformats.org/officeDocument/2006/relationships" id="258" r:id="R5273b7b655fb4629"/>
    <p:sldId xmlns:r="http://schemas.openxmlformats.org/officeDocument/2006/relationships" id="259" r:id="Rd95afd5beef84adb"/>
    <p:sldId xmlns:r="http://schemas.openxmlformats.org/officeDocument/2006/relationships" id="260" r:id="Rbc0304f3fc234d4d"/>
    <p:sldId xmlns:r="http://schemas.openxmlformats.org/officeDocument/2006/relationships" id="261" r:id="R56533ac4d38943ce"/>
    <p:sldId xmlns:r="http://schemas.openxmlformats.org/officeDocument/2006/relationships" id="262" r:id="R53c94ae86e20400b"/>
    <p:sldId xmlns:r="http://schemas.openxmlformats.org/officeDocument/2006/relationships" id="263" r:id="Re069a3c679ad4863"/>
    <p:sldId xmlns:r="http://schemas.openxmlformats.org/officeDocument/2006/relationships" id="264" r:id="R0a8141e0854f412b"/>
    <p:sldId xmlns:r="http://schemas.openxmlformats.org/officeDocument/2006/relationships" id="265" r:id="R74d53aa2171e48d5"/>
    <p:sldId xmlns:r="http://schemas.openxmlformats.org/officeDocument/2006/relationships" id="266" r:id="R338d9136402547ae"/>
    <p:sldId xmlns:r="http://schemas.openxmlformats.org/officeDocument/2006/relationships" id="267" r:id="Rcd6db4d322f44903"/>
    <p:sldId xmlns:r="http://schemas.openxmlformats.org/officeDocument/2006/relationships" id="268" r:id="R390f97cc0c0640d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27e15aee650b4e29" /><Relationship Type="http://schemas.openxmlformats.org/officeDocument/2006/relationships/slide" Target="/ppt/slides/slide2.xml" Id="Ra69c01fc1e774a9f" /><Relationship Type="http://schemas.openxmlformats.org/officeDocument/2006/relationships/slide" Target="/ppt/slides/slide3.xml" Id="R5273b7b655fb4629" /><Relationship Type="http://schemas.openxmlformats.org/officeDocument/2006/relationships/slide" Target="/ppt/slides/slide4.xml" Id="Rd95afd5beef84adb" /><Relationship Type="http://schemas.openxmlformats.org/officeDocument/2006/relationships/slide" Target="/ppt/slides/slide5.xml" Id="Rbc0304f3fc234d4d" /><Relationship Type="http://schemas.openxmlformats.org/officeDocument/2006/relationships/slide" Target="/ppt/slides/slide6.xml" Id="R56533ac4d38943ce" /><Relationship Type="http://schemas.openxmlformats.org/officeDocument/2006/relationships/slide" Target="/ppt/slides/slide7.xml" Id="R53c94ae86e20400b" /><Relationship Type="http://schemas.openxmlformats.org/officeDocument/2006/relationships/slide" Target="/ppt/slides/slide8.xml" Id="Re069a3c679ad4863" /><Relationship Type="http://schemas.openxmlformats.org/officeDocument/2006/relationships/slide" Target="/ppt/slides/slide9.xml" Id="R0a8141e0854f412b" /><Relationship Type="http://schemas.openxmlformats.org/officeDocument/2006/relationships/slide" Target="/ppt/slides/slide10.xml" Id="R74d53aa2171e48d5" /><Relationship Type="http://schemas.openxmlformats.org/officeDocument/2006/relationships/slide" Target="/ppt/slides/slide11.xml" Id="R338d9136402547ae" /><Relationship Type="http://schemas.openxmlformats.org/officeDocument/2006/relationships/slide" Target="/ppt/slides/slide12.xml" Id="Rcd6db4d322f44903" /><Relationship Type="http://schemas.openxmlformats.org/officeDocument/2006/relationships/slide" Target="/ppt/slides/slide13.xml" Id="R390f97cc0c0640d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Waste Management Behavior in an Informal Settlement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survey of 226 residents in a South African informal settlement found positive attitudes but a belief that waste management is the municipality's job.</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the study did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Researchers conducted a cross-sectional survey of 226 residents in the Shannon Drive informal settlement in Durban, South Africa. They used the Theory of Planned Behaviour to assess attitudes, beliefs, and behaviors related to household waste management. The study did not involve any intervention or comparison group.
ℹ️This was an observational study in people — it measures association, not cause.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found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Residents generally had a positive attitude toward managing their household waste.
✅ Many residents believed that waste management is solely the responsibility of the municipality.
✅ This belief may affect how waste management policies and programs are designed.
While people want to manage waste well, they often think it is not their job.</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means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highlights a gap between personal attitudes and perceived responsibility. This could be addressed through education and outreach.</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Study vs. claim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study measured attitudes and beliefs about waste management. It did not test whether these attitudes lead to actual changes in waste management practices or environmental outcomes.</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it does NOT show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does not show that attitudes cause specific waste management behaviors.
It does not apply to other settlements or regions.
It does not measure actual waste reduction or environmental impact.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Evidence level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An observational study in people.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much to trust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Confidence: Low to moderate — based on a single survey in one location. Trust tier: Moderate. This is an observational human study — it shows association, not proof of cause. The findings are based on self-reported attitudes, which may not match actual behavior.
⚠️Self-reported data may not reflect actual behavior — a key limitation.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Limitations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Single settlement, so results may not apply elsewhere.
Self-reported data may not reflect actual behavior.
No comparison group or longitudinal follow-up.</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Open questions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Would similar attitudes be found in other informal settlements?
Do these attitudes actually predict waste management behavior?
What interventions could shift responsibility beliefs?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Your action 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Understand that attitudes alone may not lead to action without support.
Consider community education programs that clarify shared responsibility.
If you live in an area with limited services, discuss local waste solutions with neighbors and officials.</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Takeaway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Residents in this informal settlement have positive waste attitudes but often see it as the municipality's job, pointing to a need for better education and shared responsibility.
This summary is for general information only and is not medical advice. Talk to a qualified professional before changing anything about your health.</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Household waste management behaviour amongst residents in an informal settlement in Durban, South Africa.. Journal of environmental management. 2024 PubMed</a:t>
            </a:r>
          </a:p>
        </p:txBody>
      </p:sp>
    </p:spTree>
  </p:cSld>
  <p:clrMapOvr>
    <a:masterClrMapping xmlns:a="http://schemas.openxmlformats.org/drawingml/2006/main"/>
  </p:clrMapOvr>
</p:sld>
</file>