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3672b0cfe26484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b454fbf785a4db8"/>
    <p:sldId xmlns:r="http://schemas.openxmlformats.org/officeDocument/2006/relationships" id="257" r:id="R65b6f328d74e4963"/>
    <p:sldId xmlns:r="http://schemas.openxmlformats.org/officeDocument/2006/relationships" id="258" r:id="Rac10df3b3dda4dbf"/>
    <p:sldId xmlns:r="http://schemas.openxmlformats.org/officeDocument/2006/relationships" id="259" r:id="Rdda38594752d4570"/>
    <p:sldId xmlns:r="http://schemas.openxmlformats.org/officeDocument/2006/relationships" id="260" r:id="R710caedc0e21486f"/>
    <p:sldId xmlns:r="http://schemas.openxmlformats.org/officeDocument/2006/relationships" id="261" r:id="Rf08ca82dd72c4899"/>
    <p:sldId xmlns:r="http://schemas.openxmlformats.org/officeDocument/2006/relationships" id="262" r:id="R7fe4dfd72d424f0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b454fbf785a4db8" /><Relationship Type="http://schemas.openxmlformats.org/officeDocument/2006/relationships/slide" Target="/ppt/slides/slide2.xml" Id="R65b6f328d74e4963" /><Relationship Type="http://schemas.openxmlformats.org/officeDocument/2006/relationships/slide" Target="/ppt/slides/slide3.xml" Id="Rac10df3b3dda4dbf" /><Relationship Type="http://schemas.openxmlformats.org/officeDocument/2006/relationships/slide" Target="/ppt/slides/slide4.xml" Id="Rdda38594752d4570" /><Relationship Type="http://schemas.openxmlformats.org/officeDocument/2006/relationships/slide" Target="/ppt/slides/slide5.xml" Id="R710caedc0e21486f" /><Relationship Type="http://schemas.openxmlformats.org/officeDocument/2006/relationships/slide" Target="/ppt/slides/slide6.xml" Id="Rf08ca82dd72c4899" /><Relationship Type="http://schemas.openxmlformats.org/officeDocument/2006/relationships/slide" Target="/ppt/slides/slide7.xml" Id="R7fe4dfd72d424f0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Welche Mikroben leben in der Nähe alter Ginkgobäume?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Alte Ginkgobäume haben andere Bodenmikroben als jüngere Bäume, mit geringerer Gesamtbiomasse, aber mehr lebenden nützlichen Pilzen.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sammelten Boden- und Wurzelproben von alten Ginkgobäumen (etwa 200 Jahre alt) und adulten Ginkgobäumen (etwa 50 Jahre alt) in Shanghai. Sie verwendeten zwei Methoden zur Identifizierung der Mikroben: Phospholipid-Fettsäure (PLFA)-Analyse und Hochdurchsatz-Sequenzierung. Die Studie maß die mikrobielle Biomasse und Diversität.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gesamte mikrobielle Biomasse im Boden war um alte Ginkgobäume herum geringer als um adulte Bäume.
  ✅ Die Biomasse von gramnegativen Bakterien, arbuskulären Mykorrhizapilzen (AMF) und Protozoen unterschied sich signifikant zwischen den beiden Gruppen.
  ✅ In den Wurzeln und dem Boden alter Ginkgobäume wurden 224 virtuelle Taxa von AMF gefunden, die zu 4 Ordnungen, 10 Familien und 19 Gattungen gehören.
  ✅ Die häufigsten AMF-Gattungen waren Glomus und Paraglomus.
  ✅ Lebende AMF waren in alten Ginkgobäumen signifikant häufiger als in adulten Bäumen.
  ✅ Gesamtphosphor, organische Substanz und Boden-pH könnten die mikrobielle Gemeinschaft um alte Ginkgobäume beeinflussen.
Alte Ginkgobäume beherbergen eine andere Zusammensetzung von Bodenmikroben als jüngere Bäume. Sie haben weniger 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maß mikrobielle Unterschiede in Boden und Wurzeln. Sie hat nicht getestet, ob diese Unterschiede dazu führen, dass die Bäume länger leben oder gesünder sind.
Was sie NICHT zeigt
  Sie zeigt nicht, dass diese Mikroben die Lebensdauer der Bäume verbessern.
  Sie zeigt nicht, dass die gleichen Muster auf andere Baumarten zutreffen.
  Sie stellt keine Ursache-Wirkung-Beziehung zwischen Bodenfaktoren und Mikroben her.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an Bäumen.
Vertrauensindikator
Vertrauenswürdigkeit: Niedrig bis mittel — der Studientyp ist nicht klar angegeben.
Wie sehr kann man dem vertrauen?
Vertrauensstufe: Mittel. Da der Studientyp nicht klar angegeben ist, behandle die Ergebnisse mit gesunder Vorsicht. Es handelt sich um eine einzelne Beobachtungsstudie an Bäumen, nicht um ein kontrolliertes Experiment.
⚠️Einschränkungen: Der Studientyp ist nicht klar angegeben. Es wurden nur eine Baumart und ein Standort untersucht. Es wurden keine direkten Gesundheitsergebnisse für die Bäume gemessen.
Offene Fragen
  Beeinflussen diese mikrobiellen Unterschiede die Baumgesundheit oder Langlebigkeit?
  Würden ähnliche Muster auch bei anderen alten Bäumen auftreten?
  Können veränderte Bodenbedingungen die mikrobiell…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diese Studie ein natürliches Muster beschreibt, keinen bewiesenen Eingriff.
  ✅ Wenn Sie sich um alte Bäume kümmern, ziehen Sie Bodentests auf Phosphor und pH-Wert in Betracht.
  ✅ Versuchen Sie nicht, die Ergebnisse der Studie ohne fachkundige Anleitung zu reproduzieren.
  ✅ Besprechen Sie alle Änderungen der Baumpflege mit einem professionellen Baumpfleger.
💡Kernerkenntnis: Alte Ginkgobäume haben andere Bodenmikroben als jüngere Bäume, aber ob dies für die Baumgesundheit relevant ist, ist unbekannt.
Diese Zusammenfassung dient nur der allgemeinen Information und ist keine medizinische Beratung. Sprechen Sie mit einem qualifizierten Fachmann, bevor Sie etwas an Ihrer Gesundheit ändern.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Treasure Trove of Urban Microbial Diversity: Community and Diversity Characteristics of Urban Ancient Ginkgo biloba Rhizosphere Microorganisms in Shanghai.. Journal of fungi (Basel, Switzerland). 2024 PubMed</a:t>
            </a:r>
          </a:p>
        </p:txBody>
      </p:sp>
    </p:spTree>
  </p:cSld>
  <p:clrMapOvr>
    <a:masterClrMapping xmlns:a="http://schemas.openxmlformats.org/drawingml/2006/main"/>
  </p:clrMapOvr>
</p:sld>
</file>