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a108136dacc447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12f4823ec6b48ec"/>
    <p:sldId xmlns:r="http://schemas.openxmlformats.org/officeDocument/2006/relationships" id="257" r:id="R58029d8da52343ff"/>
    <p:sldId xmlns:r="http://schemas.openxmlformats.org/officeDocument/2006/relationships" id="258" r:id="Rc309b4e8d4f34463"/>
    <p:sldId xmlns:r="http://schemas.openxmlformats.org/officeDocument/2006/relationships" id="259" r:id="R65ba272bb32d4bd3"/>
    <p:sldId xmlns:r="http://schemas.openxmlformats.org/officeDocument/2006/relationships" id="260" r:id="R4479646c3f4849ec"/>
    <p:sldId xmlns:r="http://schemas.openxmlformats.org/officeDocument/2006/relationships" id="261" r:id="R48bc605aef67456f"/>
    <p:sldId xmlns:r="http://schemas.openxmlformats.org/officeDocument/2006/relationships" id="262" r:id="R1fa7c99c20db4343"/>
    <p:sldId xmlns:r="http://schemas.openxmlformats.org/officeDocument/2006/relationships" id="263" r:id="R8fe07f69a0c74234"/>
    <p:sldId xmlns:r="http://schemas.openxmlformats.org/officeDocument/2006/relationships" id="264" r:id="R893659fc1c004489"/>
    <p:sldId xmlns:r="http://schemas.openxmlformats.org/officeDocument/2006/relationships" id="265" r:id="R26e821a622e74cfe"/>
    <p:sldId xmlns:r="http://schemas.openxmlformats.org/officeDocument/2006/relationships" id="266" r:id="Rabafea6290764933"/>
    <p:sldId xmlns:r="http://schemas.openxmlformats.org/officeDocument/2006/relationships" id="267" r:id="Rb24492ee86ca48da"/>
    <p:sldId xmlns:r="http://schemas.openxmlformats.org/officeDocument/2006/relationships" id="268" r:id="R8c60e5d51dd54cb3"/>
    <p:sldId xmlns:r="http://schemas.openxmlformats.org/officeDocument/2006/relationships" id="269" r:id="Rd81b9837fab34d7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12f4823ec6b48ec" /><Relationship Type="http://schemas.openxmlformats.org/officeDocument/2006/relationships/slide" Target="/ppt/slides/slide2.xml" Id="R58029d8da52343ff" /><Relationship Type="http://schemas.openxmlformats.org/officeDocument/2006/relationships/slide" Target="/ppt/slides/slide3.xml" Id="Rc309b4e8d4f34463" /><Relationship Type="http://schemas.openxmlformats.org/officeDocument/2006/relationships/slide" Target="/ppt/slides/slide4.xml" Id="R65ba272bb32d4bd3" /><Relationship Type="http://schemas.openxmlformats.org/officeDocument/2006/relationships/slide" Target="/ppt/slides/slide5.xml" Id="R4479646c3f4849ec" /><Relationship Type="http://schemas.openxmlformats.org/officeDocument/2006/relationships/slide" Target="/ppt/slides/slide6.xml" Id="R48bc605aef67456f" /><Relationship Type="http://schemas.openxmlformats.org/officeDocument/2006/relationships/slide" Target="/ppt/slides/slide7.xml" Id="R1fa7c99c20db4343" /><Relationship Type="http://schemas.openxmlformats.org/officeDocument/2006/relationships/slide" Target="/ppt/slides/slide8.xml" Id="R8fe07f69a0c74234" /><Relationship Type="http://schemas.openxmlformats.org/officeDocument/2006/relationships/slide" Target="/ppt/slides/slide9.xml" Id="R893659fc1c004489" /><Relationship Type="http://schemas.openxmlformats.org/officeDocument/2006/relationships/slide" Target="/ppt/slides/slide10.xml" Id="R26e821a622e74cfe" /><Relationship Type="http://schemas.openxmlformats.org/officeDocument/2006/relationships/slide" Target="/ppt/slides/slide11.xml" Id="Rabafea6290764933" /><Relationship Type="http://schemas.openxmlformats.org/officeDocument/2006/relationships/slide" Target="/ppt/slides/slide12.xml" Id="Rb24492ee86ca48da" /><Relationship Type="http://schemas.openxmlformats.org/officeDocument/2006/relationships/slide" Target="/ppt/slides/slide13.xml" Id="R8c60e5d51dd54cb3" /><Relationship Type="http://schemas.openxmlformats.org/officeDocument/2006/relationships/slide" Target="/ppt/slides/slide14.xml" Id="Rd81b9837fab34d7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Wenn dein Körper zur Waffe gegen dich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Brandon Cronenbergs viszeraler Sci-Fi-Horror über einen Auftragsmörder, der die Körper anderer Menschen bewohnt, und die erschreckenden Kosten, sich selbst zu verlieren.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2020
Regie: Brandon Cronenberg
Land: Kanada, Großbritannien, USA, Australien
Genre: Sci-Fi Horror Thriller
Hauptdarsteller: Andrea Riseborough, Christopher Abbott, Jennifer Jason Leigh, Sean Bean
Laufzeit: 103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Job, ein Körper, ein Problem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Tasya Vos (Andrea Riseborough) arbeitet für eine geheime Organisation. Sie nutzt ein Gehirnimplantat, um die Körper anderer Menschen zu übernehmen, und führt Attentate aus, während sie in diesen wohnt. Der Wirt erwacht ohne Erinnerung an das Geschehene.
Ihr neuester Auftrag verlangt, dass sie Colin Tate (Christopher Abbott) besitzt – ein Mann, dessen Leben und Geist sich als schwerer zu verdrängen erweisen als erwartet. Der Job ist sauber, bis er es nicht mehr ist.
ℹ️Die Implantat-Technologie in Possessor wird nicht als raffiniertes Gadget gezeigt – sie ist grob, invasiv und beunruhigend. Das ist Absicht.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Horror, nicht allein im eigenen Kopf zu sein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behandelt Besitzergreifung nicht als Superkraft. Er behandelt sie als eine Art Ertrinken. Tasya muss das Bewusstsein des Wirts unterdrücken, aber Colin wehrt sich. Das Ergebnis ist keine saubere Übernahme. Es ist eine chaotische, gewalttätige Aushandlung in einem einzigen Schädel.
Die Kamera verweilt auf Gesichtern, die scheinbar zwei Menschen gleichzeitig gehören. Der Effekt ist zutiefst beunruhigend, weil er niemals wie ein Spezialeffekt aussieht. Es sieht aus, als würde jemand einen Krieg innerhalb des eigenen Gesichtsausdrucks verlieren.
Besitzergreifung ist in diesem Film keine Superkraft – sie ist ein Ertrinken.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Body Horror, der sich echt anfühlt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Brandon Cronenberg arbeitet in der Tradition seines Vaters David, doch die Gewalt ist hier nicht klinisch. Sie ist nass, plötzlich und oft persönlich. Die praktischen Effekte verleihen dem Blut eine Wucht, die digitales Blut selten erreicht.
Ein Gesicht, das aufgerissen wird, ein Kopf, der zermalmt wird – diese Momente treffen, weil sie aussehen, als würden sie wirklich passieren. Der Film zuckt nicht zurück und lässt das Publikum nicht wegsehen.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der sich wie ein Eindringen anfühlt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und das Sounddesign verweigern Trost. Dröhnende Elektronik, metallische Kratzgeräusche und plötzliche Stille erschaffen eine Welt, die sich feindselig anfühlt, selbst wenn nichts Gewalttätiges passiert.
Das Geräusch des aktivierenden Implantats ist ein scharfes, eindringliches Geräusch, wie eine Nadel, die ins Ohr dringt. Es lässt das Publikum den Vorgang ebenso fühlen wie sehen. Das Sounddesign begleitet den Horror nicht. Es wird ein Teil von ihm.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Zwei Darstellungen in einem Körper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Christopher Abbott hat den schwierigeren Job. Er muss Colin spielen, dann Colin, der von Tasya kontrolliert wird, dann Colin, der sich wehrt. Die Übergänge sind subtil. Eine Veränderung in der Haltung. Ein anderer Rhythmus in der Sprache. Ein Blick, der nicht ganz zu der Person gehört, die vor einem Moment noch da war.
Andrea Riseborough spielt unterdessen Tasya als jemanden, der bereits von ihrer Arbeit ausgehöhlt ist. Sie ist effizient, kalt und in ihrem eigenen Leben kaum präsent. Der Film deutet an, dass Besitzergreifung auch den Besitzer beschädigt.
💡Achten Sie genau auf Abbotts körperliche Entscheidungen – sie spielt im Grunde drei Rollen gleichzeitig, oft innerhalb derselben Szene.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Das zentrale Konzept – eine Auftragsmörderin, die sich in ihren Zielen verliert – bleibt frisch und verstörend.
✅ Die praktischen Effekte halten sich gut, weil sie sich haptisch und erdigt anfühlen.
✅ Das Sounddesign erzeugt selbst in ruhigen Szenen Spannung.
✅ Die Darstellerleistungen, besonders die von Abbott, lassen die Körperwechsel-Prämisse psychologisch echt wirken.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ist noch so neu, dass das Altern kein großes Problem darstellt. Manche Zuschauer könnten das Tempo im mittleren Teil als langsam empfinden, wo die Handlung pausiert, um den psychologischen Horror atmen zu lassen.
Das ist eine Entscheidung, kein Fehler, kann aber die Geduld derer auf die Probe stellen, die schnellere Action erwarten.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du den Körper eines anderen kontrollieren kannst, bist du dann noch du selbst? Der Film beantwortet diese Frage nicht. Er stellt sie immer dringlicher, während Tasya und Colin zu verschwimmen beginnen.
Die Technologie soll das Töten sauber und distanziert machen. Stattdessen zwingt sie die Auftragsmörderin, das Leben des Opfers von innen zu erleben. Der Horror liegt nicht nur darin, was der Körper tut. Es ist das, was aus dem Geist wird, wenn er nicht mehr weiß, wo er endet.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Welt, die sich wie eine Falle anfühlt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Produktionsdesign vermeidet futuristischen Glanz. Die Welt von Possessor sieht aus wie unsere eigene, nur leicht falsch. Gedämpfte Innenräume, kaltes Licht, Räume, die sich zu leer oder zu überfüllt anfühlen.
Das Fehlen offensichtlicher Sci-Fi-Marker lässt den Horror näher wirken. Dies ist keine ferne Zukunft. Es ist eine Version des Jetzt, in der jemand in deinen Kopf klettern kann.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Gewicht einer einzigen Entscheidung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endet nicht mit einem Sieg oder einer Niederlage. Er endet mit einem ruhigen Moment, der fragt, ob Tasya jemals zu sich selbst zurückfinden kann. Das letzte Bild ist kein Schrei oder ein Jump-Scare. Es ist ein Mensch, der still sitzt und nicht sicher ist, ob er in seinem eigenen Geist noch allein ist.
Diese Ungewissheit ist das Beängstigendste, was der Film zurücklässt.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Possessor (Film) Wikipedia
Facts TMDB</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Freejack: When Your Body Is Just Another Asset – Ein weiterer Film über Körperdiebstahl und Identitätsverlust, in dem die Reichen neue Körper kaufen.
Nemesis: When 86.5% Human Isn't Enough – Erkundet ähnliche Themen von Identität und Ersetzung in einem Cyberpunk-Auftragsmord.</a:t>
            </a:r>
          </a:p>
        </p:txBody>
      </p:sp>
    </p:spTree>
  </p:cSld>
  <p:clrMapOvr>
    <a:masterClrMapping xmlns:a="http://schemas.openxmlformats.org/drawingml/2006/main"/>
  </p:clrMapOvr>
</p:sld>
</file>