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7f59f7a7a5743e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d3526bc70534c07"/>
    <p:sldId xmlns:r="http://schemas.openxmlformats.org/officeDocument/2006/relationships" id="257" r:id="Rbfa4cf0ad6074c36"/>
    <p:sldId xmlns:r="http://schemas.openxmlformats.org/officeDocument/2006/relationships" id="258" r:id="Rcb44f657acdb4a33"/>
    <p:sldId xmlns:r="http://schemas.openxmlformats.org/officeDocument/2006/relationships" id="259" r:id="Re06b3c71822c4e1c"/>
    <p:sldId xmlns:r="http://schemas.openxmlformats.org/officeDocument/2006/relationships" id="260" r:id="Rf578bca5ebef4034"/>
    <p:sldId xmlns:r="http://schemas.openxmlformats.org/officeDocument/2006/relationships" id="261" r:id="R8b7cc3e1116a4abb"/>
    <p:sldId xmlns:r="http://schemas.openxmlformats.org/officeDocument/2006/relationships" id="262" r:id="Ra95abe74353d434e"/>
    <p:sldId xmlns:r="http://schemas.openxmlformats.org/officeDocument/2006/relationships" id="263" r:id="R928f999597b64afb"/>
    <p:sldId xmlns:r="http://schemas.openxmlformats.org/officeDocument/2006/relationships" id="264" r:id="R8794c29dcbb24637"/>
    <p:sldId xmlns:r="http://schemas.openxmlformats.org/officeDocument/2006/relationships" id="265" r:id="Ra1ea9bbe93a14ee3"/>
    <p:sldId xmlns:r="http://schemas.openxmlformats.org/officeDocument/2006/relationships" id="266" r:id="R24a9ad09bb7645bb"/>
    <p:sldId xmlns:r="http://schemas.openxmlformats.org/officeDocument/2006/relationships" id="267" r:id="R0dc09253f6b9429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d3526bc70534c07" /><Relationship Type="http://schemas.openxmlformats.org/officeDocument/2006/relationships/slide" Target="/ppt/slides/slide2.xml" Id="Rbfa4cf0ad6074c36" /><Relationship Type="http://schemas.openxmlformats.org/officeDocument/2006/relationships/slide" Target="/ppt/slides/slide3.xml" Id="Rcb44f657acdb4a33" /><Relationship Type="http://schemas.openxmlformats.org/officeDocument/2006/relationships/slide" Target="/ppt/slides/slide4.xml" Id="Re06b3c71822c4e1c" /><Relationship Type="http://schemas.openxmlformats.org/officeDocument/2006/relationships/slide" Target="/ppt/slides/slide5.xml" Id="Rf578bca5ebef4034" /><Relationship Type="http://schemas.openxmlformats.org/officeDocument/2006/relationships/slide" Target="/ppt/slides/slide6.xml" Id="R8b7cc3e1116a4abb" /><Relationship Type="http://schemas.openxmlformats.org/officeDocument/2006/relationships/slide" Target="/ppt/slides/slide7.xml" Id="Ra95abe74353d434e" /><Relationship Type="http://schemas.openxmlformats.org/officeDocument/2006/relationships/slide" Target="/ppt/slides/slide8.xml" Id="R928f999597b64afb" /><Relationship Type="http://schemas.openxmlformats.org/officeDocument/2006/relationships/slide" Target="/ppt/slides/slide9.xml" Id="R8794c29dcbb24637" /><Relationship Type="http://schemas.openxmlformats.org/officeDocument/2006/relationships/slide" Target="/ppt/slides/slide10.xml" Id="Ra1ea9bbe93a14ee3" /><Relationship Type="http://schemas.openxmlformats.org/officeDocument/2006/relationships/slide" Target="/ppt/slides/slide11.xml" Id="R24a9ad09bb7645bb" /><Relationship Type="http://schemas.openxmlformats.org/officeDocument/2006/relationships/slide" Target="/ppt/slides/slide12.xml" Id="R0dc09253f6b9429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Wenn die Waffe zum Star wird: Screamers (1995)</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Sci-Fi-Horror, in dem Killermaschinen Menschen imitieren, getragen von einer bodenständigen Performance und praktischen Kreatureneffekten.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1995
Regisseur: Christian Duguay
Land: Kanada, Japan, Vereinigte Staaten
Genre: Horror, Science-Fiction, Krieg
Hauptbesetzung: Peter Weller, Jennifer Rubin, Roy Dupuis, Andrew Lauer
Laufzeit: 108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Aufbau: Ein Krieg, der zu spät endete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Jahr ist 2078. Auf dem Minenplaneten Sirius 6B hat ein jahrzehntelanger Krieg zwischen der Allianz und dem Neuen Wirtschaftsblock beide Seiten erschöpft. Die Allianz erschuf eine Waffe namens Screamer – einen mit Klingen bewehrten Roboter, der sich unter der Erde eingräbt und feindliche Soldaten durch Geräusche jagt.
Das Problem ist, dass die Screamer sich weiterentwickelt haben. Sie imitieren jetzt menschliche Formen, einschließlich Kindern, um Opfer anzulocken. Und sie haben begonnen, ihre Schöpfer anzugreifen. Colonel Hendricksson (Peter Weller) führt einen kleinen Außenposten an, der seit Monaten keine Befehle erhalten hat. Er macht sich auf den Weg durch die Einöde, um herauszufinden, ob der Krieg noch tobt – oder ob die Maschinen bereits gewonnen haben.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Waffe als eigentliche Hauptfigur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Kriegsfilme konzentrieren sich auf die Soldaten. Screamers konzentriert sich auf die Waffe. Die Screamer sind nicht nur Hindernisse. Sie sind die interessanteste Präsenz im Film. Sie entwickeln sich weiter. Sie passen sich an. Sie lernen, menschliches Verhalten so gut zu imitieren, dass die Grenze zwischen Freund und Feind verschwindet.
Der Film verschwendet keine Zeit damit, ihre Technologie zu erklären. Er zeigt sie in Aktion: eine kleine Metallscheibe, die sich zu einer wirbelnden Klinge entfaltet, oder eine Kinderpuppe, die sich öffnet, um rotierende Zähne freizugeben. Der Effekt ist beunruhigend, weil die Gefahr harmlos aussieht. Der wahre Horror ist nicht die Gewalt – es ist die Ungewissheit, was echt ist.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Peter Wellers müder Pragmatismus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Peter Weller spielt Hendricksson nicht als Helden, sondern als müden Mann, der seine Arbeit macht. Er bewegt sich langsam. Er schreit nicht. Er hat zu viel gesehen, um überrascht zu sein. Seine Darstellung verankert den Film in etwas Menschlichem.
Wenn er einem Fremden begegnet, vertraut er ihm nicht. Er wartet. Er beobachtet. Diese Vorsicht wird zum emotionalen Zentrum des Films. Das Publikum lernt, zusammen mit ihm misstrauisch zu sein. Wellers Körperlichkeit – die Art, wie er seine Waffe hält, die Art, wie er den Horizont mustert – verkauft die Paranoia besser als jeder Dialog. Er versucht nicht, die Welt zu retten. Er versucht, den Tag zu überleben.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Praktische Kreaturen im digitalen Zeitalter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wurde mit einem bescheidenen Budget gedreht, und das merkt man. Aber diese Einschränkung wird zur Stärke. Die Kreaturen sind größtenteils praktisch – Puppen, Animatronics und Kostüme. Sie sehen aus, als gehörten sie in diese schmutzige, verrostete Welt.
Die Screamer-Designs sind nicht elegant. Sie sind industriell. Sie haben freiliegende Zahnräder und Klingen, die aussehen, als kämen sie von einem Fabrikboden. Das verleiht ihnen eine taktile Präsenz, die computergenerierten Effekten der damaligen Zeit oft fehlte. Wenn sich ein Screamer entfaltet, fühlt er sich schwer an. Er fühlt sich gefährlich an. Der Film nutzt Schatten und schnelle Schnitte, um die Nähte zu verbergen, und das funktioniert besser als ein sauberer digitaler Render.
ℹ️Kostüm- und Effekt-Design: Die praktischen…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Philip K. Dicks Geschichte fragte, was passiert, wenn Maschinen nicht mehr von Menschen zu unterscheiden sind. Screamers stellt eine einfachere Version dieser Frage: Kannst du irgendetwas glauben, das menschlich aussieht?Der Film antwortet nicht mit Philosophie. Er antwortet mit praktischer Spannung. Jeder neue Charakter könnte eine Maschine sein. Jede freundliche Geste könnte eine Falle sein. Die Frage ist nicht abstrakt. Sie ist eine Überlebensfähigkeit. Der Film hält den Zweifel am Leben, indem er das Publikum nie in Sicherheit wiegen lässt. Das Ergebnis ist ein Thriller, der eher auf Instinkt als auf Intellekt funktioniert.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Kreaturendesigns wirken physisch und bedrohlich, nicht wie Videospielgegner.
✅ Peter Wellers Schauspiel gibt dem Film ein müdes, erdendes Zentrum.
✅ Das Sounddesign lässt jedes Knarren und Schaben wie einen möglichen Angriff wirken.
✅ Die zentrale Idee – eine Waffe, die lernt, ihre Beute nachzuahmen – bleibt wirklich unheimlich.
✅ Der Film erklärt nicht zu viel. Er vertraut darauf, dass das Publikum folgt.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Tempo ist das größte Problem. Der mittlere Teil zieht sich, während Charaktere von einem identischen Ort zum nächsten laufen. Das niedrige Budget zeigt sich auch in den Sets, die aussehen können, als ob eine einzige Kulisse unterschiedlich eingerichtet wurde.
Einige schauspielerische Leistungen der Nebendarsteller wirken steif, besonders im Vergleich zu Wellers natürlichem Spiel. Der Film verlässt sich auch etwas zu sehr auf dunkle Korridore und plötzliche laute Geräusche, um Schrecken zu erzeugen – eine Technik, die heute veraltet wirkt.
⚠️Heute anschauen: Seien Sie auf einen langsameren zweiten Akt und einige raue Kanten vorbereitet, die das bescheidene Budget verraten.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letzte Bild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ist kein großartiger Film. Es ist ein interessanter Film. Er nimmt eine einfache Idee – was, wenn die Waffe lernt, uns ähnlich zu sehen – und vertraut darauf, dass diese Idee den Film trägt. Er braucht kein riesiges Budget oder einen berühmten Regisseur. Er braucht einen müden Mann, der durch eine Wüste geht und auf ein Geräusch lauscht, das es nicht geben sollte. Das reicht.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(Film von 1995)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Mimic: When Nature Fights Back in Del Toro's English Debut – Ein weiterer Sci-Fi-Horror der 90er, in dem praktische Kreaturen sich der Kontrolle ihrer Schöpfer entziehen.
Hardware: The Robot in the Room – Düsterer, low-budget Roboterhorror mit einem paranoiden, industriellen Flair ähnlich wie Screamers.</a:t>
            </a:r>
          </a:p>
        </p:txBody>
      </p:sp>
    </p:spTree>
  </p:cSld>
  <p:clrMapOvr>
    <a:masterClrMapping xmlns:a="http://schemas.openxmlformats.org/drawingml/2006/main"/>
  </p:clrMapOvr>
</p:sld>
</file>