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4b75edd3a7b7423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60ccfe5ce69b472c"/>
    <p:sldId xmlns:r="http://schemas.openxmlformats.org/officeDocument/2006/relationships" id="257" r:id="Rb30eacc901ed4b17"/>
    <p:sldId xmlns:r="http://schemas.openxmlformats.org/officeDocument/2006/relationships" id="258" r:id="R44466a23845749d3"/>
    <p:sldId xmlns:r="http://schemas.openxmlformats.org/officeDocument/2006/relationships" id="259" r:id="R023ee52b5ce94539"/>
    <p:sldId xmlns:r="http://schemas.openxmlformats.org/officeDocument/2006/relationships" id="260" r:id="Rd3f5ec6c48104443"/>
    <p:sldId xmlns:r="http://schemas.openxmlformats.org/officeDocument/2006/relationships" id="261" r:id="R93eeea3ec00341a7"/>
    <p:sldId xmlns:r="http://schemas.openxmlformats.org/officeDocument/2006/relationships" id="262" r:id="R3c86e31caf0c49a7"/>
    <p:sldId xmlns:r="http://schemas.openxmlformats.org/officeDocument/2006/relationships" id="263" r:id="R2183294fc12c4183"/>
    <p:sldId xmlns:r="http://schemas.openxmlformats.org/officeDocument/2006/relationships" id="264" r:id="R70c87420fa914da0"/>
    <p:sldId xmlns:r="http://schemas.openxmlformats.org/officeDocument/2006/relationships" id="265" r:id="Reb9a3e105ff0448d"/>
    <p:sldId xmlns:r="http://schemas.openxmlformats.org/officeDocument/2006/relationships" id="266" r:id="R76c3c0b8805f408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60ccfe5ce69b472c" /><Relationship Type="http://schemas.openxmlformats.org/officeDocument/2006/relationships/slide" Target="/ppt/slides/slide2.xml" Id="Rb30eacc901ed4b17" /><Relationship Type="http://schemas.openxmlformats.org/officeDocument/2006/relationships/slide" Target="/ppt/slides/slide3.xml" Id="R44466a23845749d3" /><Relationship Type="http://schemas.openxmlformats.org/officeDocument/2006/relationships/slide" Target="/ppt/slides/slide4.xml" Id="R023ee52b5ce94539" /><Relationship Type="http://schemas.openxmlformats.org/officeDocument/2006/relationships/slide" Target="/ppt/slides/slide5.xml" Id="Rd3f5ec6c48104443" /><Relationship Type="http://schemas.openxmlformats.org/officeDocument/2006/relationships/slide" Target="/ppt/slides/slide6.xml" Id="R93eeea3ec00341a7" /><Relationship Type="http://schemas.openxmlformats.org/officeDocument/2006/relationships/slide" Target="/ppt/slides/slide7.xml" Id="R3c86e31caf0c49a7" /><Relationship Type="http://schemas.openxmlformats.org/officeDocument/2006/relationships/slide" Target="/ppt/slides/slide8.xml" Id="R2183294fc12c4183" /><Relationship Type="http://schemas.openxmlformats.org/officeDocument/2006/relationships/slide" Target="/ppt/slides/slide9.xml" Id="R70c87420fa914da0" /><Relationship Type="http://schemas.openxmlformats.org/officeDocument/2006/relationships/slide" Target="/ppt/slides/slide10.xml" Id="Reb9a3e105ff0448d" /><Relationship Type="http://schemas.openxmlformats.org/officeDocument/2006/relationships/slide" Target="/ppt/slides/slide11.xml" Id="R76c3c0b8805f408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Wenn die Zeichnung eines Kindes zur gefährlichen Realität wird</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Die Zeichnungen eines kranken Mädchens werden lebendig und verwischen die Grenze zwischen Fantasie und Gefahr.</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1988
Regie: Bernard Rose
Land: Vereinigtes Königreich
Genre: Drama, Fantasy, Horror
Hauptbesetzung: Charlotte Burke, Elliott Spiers, Glenne Headly, Gemma Jones
Laufzeit: 92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Zeichnung, die zurückbeißt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Anna ist ein junges Mädchen, das sich von einer Krankheit erholt. Gelangweilt und isoliert beginnt sie, ein Haus, einen Jungen und eine Landschaft zu zeichnen. Dann schläft sie ein und findet sich in der Zeichnung wieder.
Das Haus ist genau so, wie sie es skizziert hat – aber der Junge, Mark, ist echt und wütend. Er kann nicht gehen. Er kann nicht richtig sprechen. Und er gibt ihr die Schuld, ihn so gezeichnet zu haben.
ℹ️In Paperhouse wird eine unschuldige Skizze eines Kindes zu einer greifbaren Realität, in der jeder Fehler Konsequenzen hat.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der Bleistift nicht reparieren kann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zentrale Idee des Films ist einfach, aber tiefgründig. Jedes Detail, das Anna zeichnet, wird in ihrer Traumwelt real. Eine lächelnde Sonne bleibt eingefroren am Himmel. Ein hingekritzeltes Monster erscheint genau dort, wo sie es gezeichnet hat. Aber sie kann nicht kontrollieren, was sie bereits geschaffen hat.
Das verdrehte Bein des Jungen bleibt verdreht, weil sie es falsch gezeichnet hat. Dies ist keine Fantasie, in der Vorstellungskraft Probleme löst. Es ist eine, in der Nachlässigkeit bleibende Spuren hinterlässt.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kindliche Darbietung, keine kindische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Charlotte Burke spielt Anna mit einer stillen Ernsthaftigkeit, die den Film zusammenhält. Sie spielt nicht niedlich oder ängstlich auf einstudierte Weise. Sie sieht aus wie ein echtes Kind, das versucht, etwas Beängstigendes zu verstehen. Ihre Reaktionen wirken verdient, weil der Film sie mit Verwirrung und Angst sitzen lässt.
Der Junge, gespielt von Elliott Spiers, ist schwerer zu lesen – teilweise, weil seine Figur nicht klar sprechen kann – aber seine Frustration zeigt sich in kleinen, körperlichen Gesten.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Welt, die wie eine Zeichnung aussieht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Traumlandschaft sieht absichtlich unfertig aus. Der Boden ist flach und weiß. Das Haus hat keine Tiefe. Der Himmel hat eine einheitliche Farbe. Dies ist kein Fehler der Effekte. Es ist der Punkt.
Die Welt sieht genau so aus, als ob eine Kinderzeichnung zum Leben erweckt wurde, mit all den falschen Proportionen und fehlenden Details. Dieser künstliche Look lässt sie zerbrechlich und falsch wirken. Man vergisst nie, dass dieser Ort von jemandem erschaffen wurde, der nicht vollständig versteht, was er da erschafft.
💡Tipp: Der unfertige visuelle Stil ist beabsichtigt – er unterstreicht das Thema des Films von kreativer Verantwortung.</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Wo der Film ins Stocken gerät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mittlere Teil wiederholt das gleiche Muster: Anna zeichnet etwas, dann sieht sie sich ihm gegenüber. Die Spannung beginnt zu verblassen. Einige der visuellen Effekte, besonders das Monster, wirken veraltet und durchbrechen den Zauber.
Die erwachsenen Figuren in der realen Welt – Annas Mutter, ein Arzt – wirken unterentwickelt. Sie existieren hauptsächlich, um ihre Krankheit zu erklären, was der Film eigentlich nicht braucht. Die Traumlogik ist stark genug, um allein zu bestehen.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hinter dem Film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Was bedeutet es, Verantwortung für etwas zu übernehmen, das man geschaffen hat, ohne es zu verstehen? Anna zeichnet einen Jungen mit einem verdrehten Bein, weil sie es nicht besser wusste. Sie zeichnet ein Monster, weil sie wütend war.
Der Film fragt, ob die Fantasie eines Kindes frei sein sollte oder ob sie Konsequenzen hat. Er beantwortet die Frage nie eindeutig, und genau das macht ihn so einprägsam.</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Haus, das du nicht verlassen kannst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Paperhouse endet, wo es enden sollte: mit der noch unvollendeten Zeichnung. Der Film erklärt nicht alles. Er lässt das Haus stehen, den Jungen warten und den Bleistift auf dem Boden liegen. Diese Zurückhaltung ist seine beste Entscheidung. Manche Türen sollten nur in Träumen offen bleiben.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Paperhouse (Film) Wikipedia
Fakten TMDB</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Endless: A Sci-Fi Horror That Refuses to Explain Itself - Ein weiterer Film, in dem die Realität um eine geheimnisvolle Schöpfung herum verbogen wird und die Figuren in einer selbst erschaffenen Schleife gefangen sind.
Session 9: The Horror of Empty Halls and Broken Tapes - Ein langsamer psychologischer Horrorfilm, der ein echtes Asyl und Audiobänder nutzt, um Unbehagen aufzubauen, ähnlich wie die Traumwelt von Paperhouse.</a:t>
            </a:r>
          </a:p>
        </p:txBody>
      </p:sp>
    </p:spTree>
  </p:cSld>
  <p:clrMapOvr>
    <a:masterClrMapping xmlns:a="http://schemas.openxmlformats.org/drawingml/2006/main"/>
  </p:clrMapOvr>
</p:sld>
</file>