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4ff840b4f144ed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959d7140e414962"/>
    <p:sldId xmlns:r="http://schemas.openxmlformats.org/officeDocument/2006/relationships" id="257" r:id="R4df013b069bb4f41"/>
    <p:sldId xmlns:r="http://schemas.openxmlformats.org/officeDocument/2006/relationships" id="258" r:id="Rec0380abdc4d4ba0"/>
    <p:sldId xmlns:r="http://schemas.openxmlformats.org/officeDocument/2006/relationships" id="259" r:id="Rce3410c3e34c460f"/>
    <p:sldId xmlns:r="http://schemas.openxmlformats.org/officeDocument/2006/relationships" id="260" r:id="R3b1a8be1ca9e430c"/>
    <p:sldId xmlns:r="http://schemas.openxmlformats.org/officeDocument/2006/relationships" id="261" r:id="R943f9722584f4b70"/>
    <p:sldId xmlns:r="http://schemas.openxmlformats.org/officeDocument/2006/relationships" id="262" r:id="Ra49c698152024cf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959d7140e414962" /><Relationship Type="http://schemas.openxmlformats.org/officeDocument/2006/relationships/slide" Target="/ppt/slides/slide2.xml" Id="R4df013b069bb4f41" /><Relationship Type="http://schemas.openxmlformats.org/officeDocument/2006/relationships/slide" Target="/ppt/slides/slide3.xml" Id="Rec0380abdc4d4ba0" /><Relationship Type="http://schemas.openxmlformats.org/officeDocument/2006/relationships/slide" Target="/ppt/slides/slide4.xml" Id="Rce3410c3e34c460f" /><Relationship Type="http://schemas.openxmlformats.org/officeDocument/2006/relationships/slide" Target="/ppt/slides/slide5.xml" Id="R3b1a8be1ca9e430c" /><Relationship Type="http://schemas.openxmlformats.org/officeDocument/2006/relationships/slide" Target="/ppt/slides/slide6.xml" Id="R943f9722584f4b70" /><Relationship Type="http://schemas.openxmlformats.org/officeDocument/2006/relationships/slide" Target="/ppt/slides/slide7.xml" Id="Ra49c698152024cf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What Microbes Live Near Ancient Ginkgo Trees?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Ancient ginkgo trees have different soil microbes than younger trees, with lower total biomass but more live beneficial fungi.</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researchers collected soil and root samples from ancient ginkgo trees (about 200 years old) and adult ginkgo trees (about 50 years old) in Shanghai. They used two methods to identify the microbes: phospholipid fatty acid (PLFA) analysis and high-throughput sequencing. The study measured microbial biomass and diversity.</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Total microbial biomass in the soil was lower around ancient ginkgo trees than around adult trees.
  ✅ Biomass of Gram-negative bacteria, arbuscular mycorrhizal fungi (AMF), and protozoans was significantly different between the two groups.
  ✅ In the roots and soil of ancient ginkgo, 224 virtual taxa of AMF were found, belonging to 4 orders, 10 families, and 19 genera.
  ✅ The most common AMF genera were Glomus and Paraglomus.
  ✅ Live AMF were significantly more abundant in ancient ginkgo trees than in adult trees.
  ✅ Total phosphorus, organic matter, and soil pH may influence the microbial community around ancient ginkgo.
Ancient ginkgo trees host a different set of soil microbes than younger trees. They have less total microbial life but more live beneficial fungi. This suggests 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measured microbial differences in soil and roots. It did not test whether these differences cause the trees to live longer or be healthier.
What it does NOT show
  It does not show that these microbes improve tree lifespan.
  It does not show the same patterns apply to other tree species.
  It does not establish cause and effect between soil factors and microbes.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study in trees.
Confidence indicator
Confidence: Low to moderate — the study type is not clearly specified.
How much to trust it
Trust tier: Moderate. Because the study type is not clearly specified, treat the findings with healthy caution. This is a single observational study in trees, not a controlled experiment.
⚠️Limitations: Study type is not clearly specified. Only one tree species and location were studied. No direct health outcomes for the trees were measured.
Open questions
  Do these microbial differences affect tree health or longevity?
  Would similar patterns appear in other ancient trees?
  Can changing soil conditions alter the microbial community?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this study describes a natural pattern, not a proven intervention.
  ✅ If you care for old trees, consider soil testing for phosphorus and pH.
  ✅ Do not attempt to replicate the study's findings without expert guidance.
  ✅ Discuss any tree care changes with a professional arborist.
💡Takeaway: Ancient ginkgo trees have distinct soil microbes compared to younger trees, but whether this matters for tree health is unknown.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Treasure Trove of Urban Microbial Diversity: Community and Diversity Characteristics of Urban Ancient Ginkgo biloba Rhizosphere Microorganisms in Shanghai.. Journal of fungi (Basel, Switzerland). 2024 PubMed</a:t>
            </a:r>
          </a:p>
        </p:txBody>
      </p:sp>
    </p:spTree>
  </p:cSld>
  <p:clrMapOvr>
    <a:masterClrMapping xmlns:a="http://schemas.openxmlformats.org/drawingml/2006/main"/>
  </p:clrMapOvr>
</p:sld>
</file>