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8cad76419d54d3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578a1c4666c4aa6"/>
    <p:sldId xmlns:r="http://schemas.openxmlformats.org/officeDocument/2006/relationships" id="257" r:id="R58ca900b67964ea6"/>
    <p:sldId xmlns:r="http://schemas.openxmlformats.org/officeDocument/2006/relationships" id="258" r:id="R2eff6bc702634898"/>
    <p:sldId xmlns:r="http://schemas.openxmlformats.org/officeDocument/2006/relationships" id="259" r:id="R9adca20f46c243e9"/>
    <p:sldId xmlns:r="http://schemas.openxmlformats.org/officeDocument/2006/relationships" id="260" r:id="Rc8278edc09db4a5f"/>
    <p:sldId xmlns:r="http://schemas.openxmlformats.org/officeDocument/2006/relationships" id="261" r:id="Rcd906b921c934609"/>
    <p:sldId xmlns:r="http://schemas.openxmlformats.org/officeDocument/2006/relationships" id="262" r:id="R84a72407a5124436"/>
    <p:sldId xmlns:r="http://schemas.openxmlformats.org/officeDocument/2006/relationships" id="263" r:id="Read8951eb6cf4444"/>
    <p:sldId xmlns:r="http://schemas.openxmlformats.org/officeDocument/2006/relationships" id="264" r:id="R629f276c37f4467e"/>
    <p:sldId xmlns:r="http://schemas.openxmlformats.org/officeDocument/2006/relationships" id="265" r:id="R00a9a471887b44c6"/>
    <p:sldId xmlns:r="http://schemas.openxmlformats.org/officeDocument/2006/relationships" id="266" r:id="R5674d798908242c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578a1c4666c4aa6" /><Relationship Type="http://schemas.openxmlformats.org/officeDocument/2006/relationships/slide" Target="/ppt/slides/slide2.xml" Id="R58ca900b67964ea6" /><Relationship Type="http://schemas.openxmlformats.org/officeDocument/2006/relationships/slide" Target="/ppt/slides/slide3.xml" Id="R2eff6bc702634898" /><Relationship Type="http://schemas.openxmlformats.org/officeDocument/2006/relationships/slide" Target="/ppt/slides/slide4.xml" Id="R9adca20f46c243e9" /><Relationship Type="http://schemas.openxmlformats.org/officeDocument/2006/relationships/slide" Target="/ppt/slides/slide5.xml" Id="Rc8278edc09db4a5f" /><Relationship Type="http://schemas.openxmlformats.org/officeDocument/2006/relationships/slide" Target="/ppt/slides/slide6.xml" Id="Rcd906b921c934609" /><Relationship Type="http://schemas.openxmlformats.org/officeDocument/2006/relationships/slide" Target="/ppt/slides/slide7.xml" Id="R84a72407a5124436" /><Relationship Type="http://schemas.openxmlformats.org/officeDocument/2006/relationships/slide" Target="/ppt/slides/slide8.xml" Id="Read8951eb6cf4444" /><Relationship Type="http://schemas.openxmlformats.org/officeDocument/2006/relationships/slide" Target="/ppt/slides/slide9.xml" Id="R629f276c37f4467e" /><Relationship Type="http://schemas.openxmlformats.org/officeDocument/2006/relationships/slide" Target="/ppt/slides/slide10.xml" Id="R00a9a471887b44c6" /><Relationship Type="http://schemas.openxmlformats.org/officeDocument/2006/relationships/slide" Target="/ppt/slides/slide11.xml" Id="R5674d798908242c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When a Child's Drawing Becomes a Dangerous Reality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sick girl's drawings come to life, blurring the line between imagination and danger.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1988
Director: Bernard Rose
Country: United Kingdom
Genre: Drama, Fantasy, Horror
Main cast: Charlotte Burke, Elliott Spiers, Glenne Headly, Gemma Jones
Runtime: 92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Drawing That Bites Back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Anna is a young girl recovering from an illness. Bored and isolated, she starts drawing a house, a boy, and a landscape. Then she falls asleep and finds herself inside the drawing.
The house is exactly as she sketched it—but the boy, Mark, is real and angry. He cannot leave. He cannot speak properly. And he blames her for drawing him that way.
ℹ️In Paperhouse, a child's innocent sketch becomes a tangible reality where every mistake has consequences.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Pencil Cannot Fix</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film's central invention is simple but loaded. Every detail Anna draws becomes real in her dream world. A smiling sun stays frozen in the sky. A scribbled monster appears exactly where she drew it. But she cannot control what she has already made.
The boy's twisted leg stays twisted because she drew it wrong. This is not a fantasy where imagination solves problems. It is one where carelessness leaves permanent marks.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Child's Performance, Not a Childish One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Charlotte Burke plays Anna with a quiet seriousness that holds the film together. She does not act cute or frightened in a rehearsed way. She looks like a real child trying to understand something scary. Her reactions feel earned because the film lets her sit with confusion and fear.
The boy, played by Elliott Spiers, is harder to read—partly because his character cannot speak clearly—but his frustration comes through in small, physical gestures.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World That Looks Like a Drawing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dream landscape looks deliberately unfinished. The ground is flat and white. The house has no depth. The sky is a solid color. This is not a failure of effects. It is the point.
The world looks exactly like a child's drawing brought to life, with all the wrong proportions and missing details. That artificial look makes it feel fragile and wrong. You never forget that this place was made by someone who does not fully understand what she is creating.
💡Tip: The unfinished visual style is intentional—it reinforces the film's theme of creative responsibility.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the Film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middle section repeats the same pattern: Anna draws something, then faces it. The tension starts to blur. Some of the visual effects, especially the monster, look dated in a way that breaks the spell.
The adult characters in the real world—Anna's mother, a doctor—feel underwritten. They exist mostly to explain her illness, which the film does not really need. The dream logic is strong enough to stand alone.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does it mean to be responsible for something you made without understanding? Anna draws a boy with a twisted leg because she did not know better. She draws a monster because she was angry.
The film asks whether a child's imagination should be free or whether it comes with consequences. It never answers neatly, and that is what makes it stick.</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House You Cannot Leave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Paperhouse ends where it should: with the drawing still incomplete. The film does not explain everything away. It leaves the house standing, the boy waiting, and the pencil on the floor. That restraint is its best decision. Some doors should stay open only in dreams.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Paperhouse (film) Wikipedia
Facts TMDB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Another film where reality bends around a mysterious creation, leaving characters trapped in a loop of their own making.
Session 9: The Horror of Empty Halls and Broken Tapes - A slow-burn psychological horror that uses a real asylum and audio tapes to build dread, much like Paperhouse's dream world.</a:t>
            </a:r>
          </a:p>
        </p:txBody>
      </p:sp>
    </p:spTree>
  </p:cSld>
  <p:clrMapOvr>
    <a:masterClrMapping xmlns:a="http://schemas.openxmlformats.org/drawingml/2006/main"/>
  </p:clrMapOvr>
</p:sld>
</file>