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ce55c51447374b8e"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3845871819314713"/>
    <p:sldId xmlns:r="http://schemas.openxmlformats.org/officeDocument/2006/relationships" id="257" r:id="R20adf27e0b964674"/>
    <p:sldId xmlns:r="http://schemas.openxmlformats.org/officeDocument/2006/relationships" id="258" r:id="R936e18f59a2c4960"/>
    <p:sldId xmlns:r="http://schemas.openxmlformats.org/officeDocument/2006/relationships" id="259" r:id="R5629724596954c03"/>
    <p:sldId xmlns:r="http://schemas.openxmlformats.org/officeDocument/2006/relationships" id="260" r:id="R51d902fb2ca2498b"/>
    <p:sldId xmlns:r="http://schemas.openxmlformats.org/officeDocument/2006/relationships" id="261" r:id="Rb278dbe13f13466b"/>
    <p:sldId xmlns:r="http://schemas.openxmlformats.org/officeDocument/2006/relationships" id="262" r:id="Ra9e5fffe30a74986"/>
    <p:sldId xmlns:r="http://schemas.openxmlformats.org/officeDocument/2006/relationships" id="263" r:id="Rf9c32376d1794192"/>
    <p:sldId xmlns:r="http://schemas.openxmlformats.org/officeDocument/2006/relationships" id="264" r:id="Rec5cc943efd0465e"/>
    <p:sldId xmlns:r="http://schemas.openxmlformats.org/officeDocument/2006/relationships" id="265" r:id="R5af0bb95df7c4a7f"/>
    <p:sldId xmlns:r="http://schemas.openxmlformats.org/officeDocument/2006/relationships" id="266" r:id="Rc018ccbaff6b4c77"/>
    <p:sldId xmlns:r="http://schemas.openxmlformats.org/officeDocument/2006/relationships" id="267" r:id="Rb675c4d588044ef0"/>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3845871819314713" /><Relationship Type="http://schemas.openxmlformats.org/officeDocument/2006/relationships/slide" Target="/ppt/slides/slide2.xml" Id="R20adf27e0b964674" /><Relationship Type="http://schemas.openxmlformats.org/officeDocument/2006/relationships/slide" Target="/ppt/slides/slide3.xml" Id="R936e18f59a2c4960" /><Relationship Type="http://schemas.openxmlformats.org/officeDocument/2006/relationships/slide" Target="/ppt/slides/slide4.xml" Id="R5629724596954c03" /><Relationship Type="http://schemas.openxmlformats.org/officeDocument/2006/relationships/slide" Target="/ppt/slides/slide5.xml" Id="R51d902fb2ca2498b" /><Relationship Type="http://schemas.openxmlformats.org/officeDocument/2006/relationships/slide" Target="/ppt/slides/slide6.xml" Id="Rb278dbe13f13466b" /><Relationship Type="http://schemas.openxmlformats.org/officeDocument/2006/relationships/slide" Target="/ppt/slides/slide7.xml" Id="Ra9e5fffe30a74986" /><Relationship Type="http://schemas.openxmlformats.org/officeDocument/2006/relationships/slide" Target="/ppt/slides/slide8.xml" Id="Rf9c32376d1794192" /><Relationship Type="http://schemas.openxmlformats.org/officeDocument/2006/relationships/slide" Target="/ppt/slides/slide9.xml" Id="Rec5cc943efd0465e" /><Relationship Type="http://schemas.openxmlformats.org/officeDocument/2006/relationships/slide" Target="/ppt/slides/slide10.xml" Id="R5af0bb95df7c4a7f" /><Relationship Type="http://schemas.openxmlformats.org/officeDocument/2006/relationships/slide" Target="/ppt/slides/slide11.xml" Id="Rc018ccbaff6b4c77" /><Relationship Type="http://schemas.openxmlformats.org/officeDocument/2006/relationships/slide" Target="/ppt/slides/slide12.xml" Id="Rb675c4d588044ef0"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When the Weapon Becomes the Star: Screamers (1995)</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 sci-fi horror where killer machines mimic humans, anchored by a grounded performance and practical creature effects.</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At a Glance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Year: 1995
Director: Christian Duguay
Country: Canada, Japan, United States
Genre: Horror, Science Fiction, War
Main cast: Peter Weller, Jennifer Rubin, Roy Dupuis, Andrew Lauer
Runtime: 108 minutes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Setup: A War That Ended Too Late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year is 2078. On the mining planet Sirius 6B, a decades-long war between the Alliance and the New Economic Block has left both sides exhausted. The Alliance created a weapon called the Screamer — a blade-armed robot that burrows underground and hunts enemy soldiers by sound.
The problem is that the Screamers have evolved. They now mimic human forms, including children, to lure victims. And they have started attacking their creators. Colonel Hendricksson (Peter Weller) leads a small outpost that has not received orders in months. He sets out across the wasteland to find out if the war is still happening — or if the machines have already won.</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Weapon as the Real Character</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Most war movies focus on the soldiers. Screamers focuses on the weapon. The Screamers are not just obstacles. They are the most interesting presence in the film. They evolve. They adapt. They learn to imitate human behavior so well that the line between friend and enemy disappears.
The film does not waste time explaining their technology. It shows them in action: a small metal disc that unfolds into a whirling blade, or a child's doll that opens to reveal spinning teeth. The effect is unsettling because the danger looks innocent. The real horror is not the violence — it is not knowing what is real.</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Peter Weller's Weary Pragmatism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Peter Weller plays Hendricksson not as a hero but as a tired man doing a job. He moves slowly. He does not yell. He has seen too much to be surprised. His performance grounds the film in something human.
When he encounters a stranger, he does not trust them. He waits. He watches. That caution becomes the film's emotional center. The audience learns to be suspicious along with him. Weller's physicality — the way he holds his weapon, the way he scans the horizon — sells the paranoia better than any dialogue could. He is not trying to save the world. He is trying to survive the day.</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Practical Creatures in a Digital Age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Screamers was made on a modest budget, and it shows. But that limitation becomes a strength. The creatures are mostly practical — puppets, animatronics, and suits. They look like they belong in this grimy, rusted world.
The Screamer designs are not sleek. They are industrial. They have exposed gears and blades that look like they came from a factory floor. This gives them a tactile presence that computer-generated effects of the time often lacked. When a Screamer unfolds, it feels heavy. It feels dangerous. The film uses shadows and quick cuts to hide the seams, and it works better than a clean digital render would.
ℹ️Costume and effect design: The practical creatures were built by a team led by effects artist Bob Keen, known for work on Hellraiser and Event Horizon.</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Question Behind the Movie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Philip K. Dick's story asked what happens when machines become indistinguishable from people. Screamers asks a simpler version of that question: can you trust anything that looks human?
The film does not answer with philosophy. It answers with practical tension. Every new character could be a machine. Every act of kindness could be a trap. The question is not abstract. It is a survival skill. The film keeps the doubt alive by never letting the audience feel safe. The result is a thriller that works on instinct rather than intellect.</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Still Works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The creature designs feel physical and threatening, not like video game enemies.
✅ Peter Weller's performance gives the film a weary, grounded center.
✅ The sound design makes every creak and scrape feel like a potential attack.
✅ The central idea — a weapon that learns to imitate its prey — remains genuinely creepy.
✅ The film does not over-explain. It trusts the audience to catch up.</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Aged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pacing is the biggest issue. The middle section drags as characters walk from one identical location to another. The low budget also shows in the sets, which can look like a single soundstage dressed differently.
Some of the acting from supporting cast members feels stiff, especially compared to Weller's natural performance. The film also relies on a few too many dark corridors and sudden loud noises to create scares — a technique that feels dated now.
⚠️Watching today: Be prepared for a slower second act and some rough edges that betray its modest budget.</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Final Image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Screamers is not a great film. It is an interesting one. It takes a simple idea — what if the weapon learned to look like us — and trusts that idea to carry the movie. It does not need a huge budget or a famous director. It needs a tired man walking through a desert, listening for a sound that should not exist. That is enough.</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Screamers (1995 film) Wikipedia
Facts TMDB</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Mimic: When Nature Fights Back in Del Toro's English Debut - Another 90s sci-fi horror where practical creatures evolve beyond their creators' control.
Hardware: The Robot in the Room - Gritty, low-budget robot horror with a paranoid, industrial feel similar to Screamers.</a:t>
            </a:r>
          </a:p>
        </p:txBody>
      </p:sp>
    </p:spTree>
  </p:cSld>
  <p:clrMapOvr>
    <a:masterClrMapping xmlns:a="http://schemas.openxmlformats.org/drawingml/2006/main"/>
  </p:clrMapOvr>
</p:sld>
</file>