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746a5612ce14ca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229818142b547fd"/>
    <p:sldId xmlns:r="http://schemas.openxmlformats.org/officeDocument/2006/relationships" id="257" r:id="R52c3a9750da845f6"/>
    <p:sldId xmlns:r="http://schemas.openxmlformats.org/officeDocument/2006/relationships" id="258" r:id="Rbc2c3e760f2a4d24"/>
    <p:sldId xmlns:r="http://schemas.openxmlformats.org/officeDocument/2006/relationships" id="259" r:id="R66cc493821dc47e1"/>
    <p:sldId xmlns:r="http://schemas.openxmlformats.org/officeDocument/2006/relationships" id="260" r:id="Ref13d388acdf4882"/>
    <p:sldId xmlns:r="http://schemas.openxmlformats.org/officeDocument/2006/relationships" id="261" r:id="Rebfd21a87a6748da"/>
    <p:sldId xmlns:r="http://schemas.openxmlformats.org/officeDocument/2006/relationships" id="262" r:id="Rf351cba0a1914fe8"/>
    <p:sldId xmlns:r="http://schemas.openxmlformats.org/officeDocument/2006/relationships" id="263" r:id="Ra80577afd4e64532"/>
    <p:sldId xmlns:r="http://schemas.openxmlformats.org/officeDocument/2006/relationships" id="264" r:id="R8756d2aa3fb94d62"/>
    <p:sldId xmlns:r="http://schemas.openxmlformats.org/officeDocument/2006/relationships" id="265" r:id="R97e85ed3a5954265"/>
    <p:sldId xmlns:r="http://schemas.openxmlformats.org/officeDocument/2006/relationships" id="266" r:id="Ra34126fc59af4966"/>
    <p:sldId xmlns:r="http://schemas.openxmlformats.org/officeDocument/2006/relationships" id="267" r:id="Rb9ce3838dd9744c8"/>
    <p:sldId xmlns:r="http://schemas.openxmlformats.org/officeDocument/2006/relationships" id="268" r:id="R266927b7c6fe4eb8"/>
    <p:sldId xmlns:r="http://schemas.openxmlformats.org/officeDocument/2006/relationships" id="269" r:id="R19d7fa9603f744a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229818142b547fd" /><Relationship Type="http://schemas.openxmlformats.org/officeDocument/2006/relationships/slide" Target="/ppt/slides/slide2.xml" Id="R52c3a9750da845f6" /><Relationship Type="http://schemas.openxmlformats.org/officeDocument/2006/relationships/slide" Target="/ppt/slides/slide3.xml" Id="Rbc2c3e760f2a4d24" /><Relationship Type="http://schemas.openxmlformats.org/officeDocument/2006/relationships/slide" Target="/ppt/slides/slide4.xml" Id="R66cc493821dc47e1" /><Relationship Type="http://schemas.openxmlformats.org/officeDocument/2006/relationships/slide" Target="/ppt/slides/slide5.xml" Id="Ref13d388acdf4882" /><Relationship Type="http://schemas.openxmlformats.org/officeDocument/2006/relationships/slide" Target="/ppt/slides/slide6.xml" Id="Rebfd21a87a6748da" /><Relationship Type="http://schemas.openxmlformats.org/officeDocument/2006/relationships/slide" Target="/ppt/slides/slide7.xml" Id="Rf351cba0a1914fe8" /><Relationship Type="http://schemas.openxmlformats.org/officeDocument/2006/relationships/slide" Target="/ppt/slides/slide8.xml" Id="Ra80577afd4e64532" /><Relationship Type="http://schemas.openxmlformats.org/officeDocument/2006/relationships/slide" Target="/ppt/slides/slide9.xml" Id="R8756d2aa3fb94d62" /><Relationship Type="http://schemas.openxmlformats.org/officeDocument/2006/relationships/slide" Target="/ppt/slides/slide10.xml" Id="R97e85ed3a5954265" /><Relationship Type="http://schemas.openxmlformats.org/officeDocument/2006/relationships/slide" Target="/ppt/slides/slide11.xml" Id="Ra34126fc59af4966" /><Relationship Type="http://schemas.openxmlformats.org/officeDocument/2006/relationships/slide" Target="/ppt/slides/slide12.xml" Id="Rb9ce3838dd9744c8" /><Relationship Type="http://schemas.openxmlformats.org/officeDocument/2006/relationships/slide" Target="/ppt/slides/slide13.xml" Id="R266927b7c6fe4eb8" /><Relationship Type="http://schemas.openxmlformats.org/officeDocument/2006/relationships/slide" Target="/ppt/slides/slide14.xml" Id="R19d7fa9603f744a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When Your Body Becomes a Weapon Against You</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Brandon Cronenberg's visceral sci-fi horror about an assassin who inhabits other people's bodies, and the terrifying cost of losing yourself.</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2020
Director: Brandon Cronenberg
Country: Canada, UK, USA, Australia
Genre: Sci-Fi Horror Thriller
Main cast: Andrea Riseborough, Christopher Abbott, Jennifer Jason Leigh, Sean Bean
Runtime: 103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job, one body, one problem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Tasya Vos (Andrea Riseborough) works for a secret organization. She uses a brain-implant device to take over other people's bodies, then carries out assassinations while inhabiting them. The host wakes up with no memory of what happened.
Her latest assignment requires her to possess Colin Tate (Christopher Abbott), a man whose life and mind prove harder to push aside than expected. The job is clean, until it isn't.
ℹ️The implant technology in Possessor is not shown as a sleek gadget — it's crude, invasive, and unsettling. That's deliberate.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horror of not being alone in your head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does not treat possession as a superpower. It treats it as a kind of drowning. Tasya must suppress the host's consciousness, but Colin fights back. The result is not a clean takeover. It is a messy, violent negotiation inside one skull.
The camera lingers on faces that seem to belong to two people at once. The effect is deeply unsettling because it never looks like a special effect. It looks like someone losing a war inside their own expression.
Possession in this film is not a superpower — it's a drowning.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Body horror that feels real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Brandon Cronenberg works in the tradition of his father David, but the violence here is not clinical. It is wet, sudden, and often personal. The practical effects give the gore a weight that digital blood rarely achieves.
A face being torn, a head being crushed — these moments land because they look like they are actually happening. The film does not flinch, and it does not let the audience look away.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that feels like an intrusion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score and sound design refuse to comfort. Droning electronics, metallic scrapes, and sudden silences create a world that feels hostile even when nothing violent is happening.
The sound of the implant activating is a sharp, invasive noise, like a needle entering the ear. It makes the audience feel the procedure as much as see it. The sound design does not accompany the horror. It becomes part of it.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Two performances in one body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Christopher Abbott has the harder job. He must play Colin, then Colin being controlled by Tasya, then Colin fighting back. The shifts are subtle. A change in posture. A different rhythm in speech. A look that does not quite belong to the person who was there a moment ago.
Andrea Riseborough, meanwhile, plays Tasya as someone already hollowed out by her work. She is efficient, cold, and barely present in her own life. The film suggests that possession damages the possessor too.
💡Pay close attention to Abbott's physical choices — he is essentially playing three roles at once, often within the same scene.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central concept — an assassin who loses herself inside her targets — remains fresh and disturbing.
✅ The practical effects hold up because they feel tactile and grounded.
✅ The sound design creates tension even in quiet scenes.
✅ The performances, especially Abbott's, make the body-swapping premise feel psychologically real.</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aged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is recent enough that aging is not a major issue. Some viewers may find the pacing slow in the middle section, where the plot pauses to let the psychological horror breathe.
That is a choice, not a flaw, but it may test patience for those expecting faster action.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If you can control another person's body, are you still yourself? The film does not answer this question. It keeps asking it, more urgently, as Tasya and Colin begin to blur together.
The technology is supposed to make killing clean and distant. Instead, it forces the assassin to experience the victim's life from the inside. The horror is not just what the body does. It is what the mind becomes when it no longer knows where it ends.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world that feels like a trap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production design avoids futuristic gloss. The world of Possessor looks like our own, only slightly wrong. Dim interiors, cold lighting, spaces that feel too empty or too crowded.
The lack of obvious sci-fi markers makes the horror feel closer. This is not a distant future. It is a version of now where someone can climb inside your head.</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weight of a single decision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does not end with a victory or a defeat. It ends with a quiet moment that asks whether Tasya can ever return to herself. The final image is not a scream or a jump scare. It is a person sitting still, unsure if they are alone in their own mind anymore.
That uncertainty is the most frightening thing the film leaves behind.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Possessor (film) Wikipedia
Facts TMDB</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Freejack: When Your Body Is Just Another Asset — Another film about body theft and identity loss, where the rich buy new bodies.
Nemesis: When 86.5% Human Isn't Enough — Explores similar themes of identity and replacement in a cyberpunk hit job.</a:t>
            </a:r>
          </a:p>
        </p:txBody>
      </p:sp>
    </p:spTree>
  </p:cSld>
  <p:clrMapOvr>
    <a:masterClrMapping xmlns:a="http://schemas.openxmlformats.org/drawingml/2006/main"/>
  </p:clrMapOvr>
</p:sld>
</file>