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c43425fda9f74f2f"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8f57106672d244e8"/>
    <p:sldId xmlns:r="http://schemas.openxmlformats.org/officeDocument/2006/relationships" id="257" r:id="R24d9577b2a3f49ae"/>
    <p:sldId xmlns:r="http://schemas.openxmlformats.org/officeDocument/2006/relationships" id="258" r:id="Rac1aa37919e54462"/>
    <p:sldId xmlns:r="http://schemas.openxmlformats.org/officeDocument/2006/relationships" id="259" r:id="Rbb6b321d4f204520"/>
    <p:sldId xmlns:r="http://schemas.openxmlformats.org/officeDocument/2006/relationships" id="260" r:id="R61a8ca617d2a4694"/>
    <p:sldId xmlns:r="http://schemas.openxmlformats.org/officeDocument/2006/relationships" id="261" r:id="R2bb150df662e46f6"/>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8f57106672d244e8" /><Relationship Type="http://schemas.openxmlformats.org/officeDocument/2006/relationships/slide" Target="/ppt/slides/slide2.xml" Id="R24d9577b2a3f49ae" /><Relationship Type="http://schemas.openxmlformats.org/officeDocument/2006/relationships/slide" Target="/ppt/slides/slide3.xml" Id="Rac1aa37919e54462" /><Relationship Type="http://schemas.openxmlformats.org/officeDocument/2006/relationships/slide" Target="/ppt/slides/slide4.xml" Id="Rbb6b321d4f204520" /><Relationship Type="http://schemas.openxmlformats.org/officeDocument/2006/relationships/slide" Target="/ppt/slides/slide5.xml" Id="R61a8ca617d2a4694" /><Relationship Type="http://schemas.openxmlformats.org/officeDocument/2006/relationships/slide" Target="/ppt/slides/slide6.xml" Id="R2bb150df662e46f6"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Why a Full Fridge Can Feel Like a Burden</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A full fridge can feel like a problem. Why does abundance sometimes weigh on us?</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The Question of Plenty</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Why does a full fridge feel like a burden instead of a blessing? You'd think abundance would be a comfort. But for a lot of us, a packed fridge doesn't feel like security. It feels like a to-do list with a deadline.Every item is a small obligation: the spinach will wilt, the yogurt will pass its date, the leftover soup will go fuzzy at the back. A full fridge is a room full of ticking clocks.</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The Guilt of Waste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There's a particular guilt that comes with throwing away food. It's not just the money, though that's real. It's the sense that you've failed at something basic. You bought the lettuce because you wanted to eat better. You bought the berries because they were on sale. And then life happened—you ate out, you had a busy week, you forgot.When you finally clean out the fridge, you're not just throwing away vegetables. You're throwing away your good intentions. That's why a full fridge can feel heavy. It's a monument to all the things you meant to do.</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The Paradox of Choice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There's also the problem of too many options. When the fridge is nearly empty, dinner is simple: you eat the eggs, or you order in. But when it's full, you have to decide.Do you use the chicken or the fish?The zucchini or the broccoli?And what about that half jar of pesto from last week?Every meal becomes a negotiation with yourself. Sometimes I stand in front of an open fridge, full of food, and can't think of anything to eat. That's not hunger. That's overwhelm.A full fridge is a room full of ticking clocks.</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The Honest Complication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But maybe I'm wrong. Maybe a full fridge is a privilege I'm not appreciating. There are people who would love to have too much food, who grew up with empty shelves and know what that means. For them, a full fridge is a triumph.And there are also people who genuinely love a stocked kitchen—who find joy in looking at rows of jars and knowing they can cook anything. My annoyance might just be a first-world problem, a complaint from someone who has never truly gone without. That doesn't make the feeling less real, but it does put it in perspective.</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The Close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I still bought too much at the market. But this week, I'm trying something different. I'm cooking the greens first, before they wilt. I'm making soup with the leftover chicken. I'm not trying to empty the fridge, just to make peace with it.💡A full fridge is a promise, and promises are only heavy when you don't keep them.</a:t>
            </a:r>
          </a:p>
        </p:txBody>
      </p:sp>
    </p:spTree>
  </p:cSld>
  <p:clrMapOvr>
    <a:masterClrMapping xmlns:a="http://schemas.openxmlformats.org/drawingml/2006/main"/>
  </p:clrMapOvr>
</p:sld>
</file>