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2c7d7d3643cc4e54"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3b36524b121443d7"/>
    <p:sldId xmlns:r="http://schemas.openxmlformats.org/officeDocument/2006/relationships" id="257" r:id="Ra92bfe94d1014c4a"/>
    <p:sldId xmlns:r="http://schemas.openxmlformats.org/officeDocument/2006/relationships" id="258" r:id="R61669b556f6f4f0e"/>
    <p:sldId xmlns:r="http://schemas.openxmlformats.org/officeDocument/2006/relationships" id="259" r:id="Rf8e8deb770054883"/>
    <p:sldId xmlns:r="http://schemas.openxmlformats.org/officeDocument/2006/relationships" id="260" r:id="R343676ae78aa4aea"/>
    <p:sldId xmlns:r="http://schemas.openxmlformats.org/officeDocument/2006/relationships" id="261" r:id="Rf9ca136f5ec44653"/>
    <p:sldId xmlns:r="http://schemas.openxmlformats.org/officeDocument/2006/relationships" id="262" r:id="R4191dd8764c94063"/>
    <p:sldId xmlns:r="http://schemas.openxmlformats.org/officeDocument/2006/relationships" id="263" r:id="R4d7ea4ec8bec471c"/>
    <p:sldId xmlns:r="http://schemas.openxmlformats.org/officeDocument/2006/relationships" id="264" r:id="Rf4887e46f7ea4333"/>
    <p:sldId xmlns:r="http://schemas.openxmlformats.org/officeDocument/2006/relationships" id="265" r:id="R1e61dbca16aa4270"/>
    <p:sldId xmlns:r="http://schemas.openxmlformats.org/officeDocument/2006/relationships" id="266" r:id="Ra512e3d72bc041c2"/>
    <p:sldId xmlns:r="http://schemas.openxmlformats.org/officeDocument/2006/relationships" id="267" r:id="Rccab666c3c884276"/>
    <p:sldId xmlns:r="http://schemas.openxmlformats.org/officeDocument/2006/relationships" id="268" r:id="R023c0ba9cc534fb6"/>
    <p:sldId xmlns:r="http://schemas.openxmlformats.org/officeDocument/2006/relationships" id="269" r:id="R6ea073c178654acd"/>
    <p:sldId xmlns:r="http://schemas.openxmlformats.org/officeDocument/2006/relationships" id="270" r:id="Red7d71f4ae5646ae"/>
    <p:sldId xmlns:r="http://schemas.openxmlformats.org/officeDocument/2006/relationships" id="271" r:id="Rcbcd763dc8364821"/>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3b36524b121443d7" /><Relationship Type="http://schemas.openxmlformats.org/officeDocument/2006/relationships/slide" Target="/ppt/slides/slide2.xml" Id="Ra92bfe94d1014c4a" /><Relationship Type="http://schemas.openxmlformats.org/officeDocument/2006/relationships/slide" Target="/ppt/slides/slide3.xml" Id="R61669b556f6f4f0e" /><Relationship Type="http://schemas.openxmlformats.org/officeDocument/2006/relationships/slide" Target="/ppt/slides/slide4.xml" Id="Rf8e8deb770054883" /><Relationship Type="http://schemas.openxmlformats.org/officeDocument/2006/relationships/slide" Target="/ppt/slides/slide5.xml" Id="R343676ae78aa4aea" /><Relationship Type="http://schemas.openxmlformats.org/officeDocument/2006/relationships/slide" Target="/ppt/slides/slide6.xml" Id="Rf9ca136f5ec44653" /><Relationship Type="http://schemas.openxmlformats.org/officeDocument/2006/relationships/slide" Target="/ppt/slides/slide7.xml" Id="R4191dd8764c94063" /><Relationship Type="http://schemas.openxmlformats.org/officeDocument/2006/relationships/slide" Target="/ppt/slides/slide8.xml" Id="R4d7ea4ec8bec471c" /><Relationship Type="http://schemas.openxmlformats.org/officeDocument/2006/relationships/slide" Target="/ppt/slides/slide9.xml" Id="Rf4887e46f7ea4333" /><Relationship Type="http://schemas.openxmlformats.org/officeDocument/2006/relationships/slide" Target="/ppt/slides/slide10.xml" Id="R1e61dbca16aa4270" /><Relationship Type="http://schemas.openxmlformats.org/officeDocument/2006/relationships/slide" Target="/ppt/slides/slide11.xml" Id="Ra512e3d72bc041c2" /><Relationship Type="http://schemas.openxmlformats.org/officeDocument/2006/relationships/slide" Target="/ppt/slides/slide12.xml" Id="Rccab666c3c884276" /><Relationship Type="http://schemas.openxmlformats.org/officeDocument/2006/relationships/slide" Target="/ppt/slides/slide13.xml" Id="R023c0ba9cc534fb6" /><Relationship Type="http://schemas.openxmlformats.org/officeDocument/2006/relationships/slide" Target="/ppt/slides/slide14.xml" Id="R6ea073c178654acd" /><Relationship Type="http://schemas.openxmlformats.org/officeDocument/2006/relationships/slide" Target="/ppt/slides/slide15.xml" Id="Red7d71f4ae5646ae" /><Relationship Type="http://schemas.openxmlformats.org/officeDocument/2006/relationships/slide" Target="/ppt/slides/slide16.xml" Id="Rcbcd763dc8364821"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Why Do Developers Choose Blazor for Their Projects but Fail When it Scale?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I worked on projects written by other developers besides my own projects and friends' projects, and throughout this process I have learned to share.</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Concise List of Blazor Advantages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Full-stack development using only C#.Reuse of entities, validations, and business rules between back-end and front-end including case of multiple platforms.Reduced code duplication and increased productivity.Rapid UI development using component libraries such as Syncfusion and Telerik.Native integration with Visual Studio, Identity, Dependency Injection, and the .NET ecosystem.Simplified deployment to Azure.Automatic CRUD generation through scaffolding.Blazor Webassembly support offline useRender modes allow use SSR, Server and Client rendering.So Why Do Some Companies Fail with Blazor?I have personally seen companies abandon Blazor.I also have friends working in large corporations, including the automotive industry, that moved away from Blazor primarily because of performance concerns.Las…</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Real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Without marketing and without buzzwords, the problem is usually very simple:The websocket from SignalR scalling for every single user.I have seen software architects, senior engineers, and professionals with decades of experience completely overlook this detail.A traditional JavaScript application mostly communicates through HTTP requests.Blazor Server, on the other hand, maintains a persistent SignalR connection between the client and the server.Each connected user represents an active connection.</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Cost of Scaling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﻿﻿While a traditional application mostly handles GET, POST, PUT, and DELETE requests for example when you enter a page in a traditional app it sends an GET Request then Server respond with a cached query while in a Blazor Server it maintains a continuous communication channel with users.If you have 1,000 connected users, you roughly have 1,000 active WebSocket connections sending and receiving events and updating DOM.There is a lot of engineering behind this process.I do not need to understand every internal detail to understand the final result: CPU, memory, and server resource consumption.This is where many projects begin to experience performance issues.</a:t>
            </a:r>
          </a:p>
        </p:txBody>
      </p:sp>
    </p:spTree>
  </p:cSld>
  <p:clrMapOvr>
    <a:masterClrMapping xmlns:a="http://schemas.openxmlformats.org/drawingml/2006/main"/>
  </p:clrMapOvr>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Most Common Mistake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developer sees performance problems and concludes:"Blazor doesn't scale."Then they abandon the technology and move to a JavaScript framework.Another error it's putting javascript developers to work with Blazor without training, it's completely different the good practices.</a:t>
            </a:r>
          </a:p>
        </p:txBody>
      </p:sp>
    </p:spTree>
  </p:cSld>
  <p:clrMapOvr>
    <a:masterClrMapping xmlns:a="http://schemas.openxmlformats.org/drawingml/2006/main"/>
  </p:clrMapOvr>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to Solve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﻿﻿Today there are several ways to take advantage of Blazor without relying exclusively on Blazor Server.You can use:Blazor WebAssembly consuming APIsRender ModesHybrid architecturesClient-side componentsServer-side componentsInternal dashboards with a limited number of users may work perfectly with Blazor Server.Public-facing features with large traffic volumes may be better suited for WebAssembly with API or Razor Pages (Blazor uses .razor components).The Most Underrated Framework in the .NET EcosystemNow comes what I believe is the most interesting insight.</a:t>
            </a:r>
          </a:p>
        </p:txBody>
      </p:sp>
    </p:spTree>
  </p:cSld>
  <p:clrMapOvr>
    <a:masterClrMapping xmlns:a="http://schemas.openxmlformats.org/drawingml/2006/main"/>
  </p:clrMapOvr>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ASP.NET Razor Pages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Razor Pages is probably one of the most underrated frameworks in the .NET ecosystem.It offers many of the same characteristics that attract developers to Blazor.You still get:C#.NETRazor componentsShared codeLibraries such as SyncfusionBut with significantly lower computational overhead for public, high-traffic applications.This is because it does not rely on persistent SignalR connections in the same way that Blazor Server does.</a:t>
            </a:r>
          </a:p>
        </p:txBody>
      </p:sp>
    </p:spTree>
  </p:cSld>
  <p:clrMapOvr>
    <a:masterClrMapping xmlns:a="http://schemas.openxmlformats.org/drawingml/2006/main"/>
  </p:clrMapOvr>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It Works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With Razor Pages, you have a native HTTP-based architecture.Each page has its own view and code-behind responsible for handling requests.It is an extremely efficient solution for public-facing pages that receive a large volume of traffic.How This Website Was BuiltThe website you are currently reading uses a hybrid architecture.Public pages are built with Razor Pages.The dashboard uses Blazor Render Modes.Charts and heavier client-side features are executed in the browser when appropriate.Administrative features, such as article management, use server-side rendering to provide a smoother SPA-like experience.And if necessary, I can still integrate JavaScript libraries and synchronize them with C# with relatively little effort.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Unified Stack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Another major advantage is not having to constantly keep up with multiple technologies.Instead of mastering a back-end stack and a completely different front-end stack, you can use C# throughout the entire application.You can also reuse entities, validations, and business logic directly in the front-end, sharing code across different layers of the system.All of this can be done from a single IDE with seamless integration.Every 6 months Microsoft launch a new .NET version with a new C# version and many features, imagine having to keep updated with all that at same time keep being updated with a whole different ecosystem like Angular, Javascript, TypeScript etc. If you only care for Blazor you can focus more on learning design patterns, concepts rather than keep updated into multiple languag…</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Less Complexity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Depending on the architecture you choose, you may not even need an API.With Blazor, it is possible to inject services and repositories directly into the application. If an API is needed, it can always be created as a separate project.This flexibility can significantly reduce the initial complexity of many applications.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Integration with Visual Studio and Azure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integration with Visual Studio and Azure is excellent.With only a few clicks, you can create a Blazor project using Microsoft's templates and publish it to Azure shortly afterward.For teams already working with .NET, this dramatically reduces setup and deployment time.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Same .NET Ecosystem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same packages you already use on the back-end can often be used on the front-end as well.Everything is managed through NuGet.This simplifies maintenance and reduces the number of technologies the team must learn and support.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Back-End Developers Building Front-End Applications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One of the things I like most about Blazor is that back-end developers can build modern front-end applications with a very low learning curve.Using component libraries such as Syncfusion or Telerik, developers can create dashboards, grids, charts, forms, and complex interfaces without becoming experts in JavaScript frameworks.</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MAUI Blazor Hybrid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There is a Visual Studio template called MAUI Blazor Hybrid.With it, you can reuse both your back-end and front-end code and generate applications for:WebWindowsmacOSAndroidiOSAll while using virtually the same codebase, the same IDE, and the same technologies.From a productivity standpoint, it is difficult to find something comparable within the Microsoft ecosystem.</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More Flexible Teams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There is also an organizational benefit.When a team member takes leave due to vacation, health issues, parental leave, or any other reason, another developer can take over with much less effort.Because the entire application revolves around the same ecosystem, knowledge transfer becomes significantly easier.</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Continuous Platform Evolution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By choosing Blazor, you are investing in a platform that is actively supported by Microsoft.New features are constantly being introduced.A good example was the introduction of Render Modes in .NET 8.With Render Modes, you can decide whether a component should execute on the server or on the client.This makes it possible to build much smarter architectures that balance productivity, user experience, and resource consumption.</a:t>
            </a:r>
          </a:p>
        </p:txBody>
      </p:sp>
    </p:spTree>
  </p:cSld>
  <p:clrMapOvr>
    <a:masterClrMapping xmlns:a="http://schemas.openxmlformats.org/drawingml/2006/main"/>
  </p:clrMapOvr>
</p:sld>
</file>