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64b2c9aa1bec4e93"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45657802a62d4cdd"/>
    <p:sldId xmlns:r="http://schemas.openxmlformats.org/officeDocument/2006/relationships" id="257" r:id="R60254ceba65248ce"/>
    <p:sldId xmlns:r="http://schemas.openxmlformats.org/officeDocument/2006/relationships" id="258" r:id="Rd0e798f6fec140d4"/>
    <p:sldId xmlns:r="http://schemas.openxmlformats.org/officeDocument/2006/relationships" id="259" r:id="R3b3bb113805d49dc"/>
    <p:sldId xmlns:r="http://schemas.openxmlformats.org/officeDocument/2006/relationships" id="260" r:id="R211935ff738f4b67"/>
    <p:sldId xmlns:r="http://schemas.openxmlformats.org/officeDocument/2006/relationships" id="261" r:id="R52c5184480d94fb7"/>
    <p:sldId xmlns:r="http://schemas.openxmlformats.org/officeDocument/2006/relationships" id="262" r:id="R1752153f019642e8"/>
    <p:sldId xmlns:r="http://schemas.openxmlformats.org/officeDocument/2006/relationships" id="263" r:id="Rbf0e5ef995ad4ace"/>
    <p:sldId xmlns:r="http://schemas.openxmlformats.org/officeDocument/2006/relationships" id="264" r:id="R1c0ce22250254724"/>
    <p:sldId xmlns:r="http://schemas.openxmlformats.org/officeDocument/2006/relationships" id="265" r:id="R5b2c6657fa51411a"/>
    <p:sldId xmlns:r="http://schemas.openxmlformats.org/officeDocument/2006/relationships" id="266" r:id="R9a92cc1e9d164015"/>
    <p:sldId xmlns:r="http://schemas.openxmlformats.org/officeDocument/2006/relationships" id="267" r:id="R182cccc6078749a5"/>
    <p:sldId xmlns:r="http://schemas.openxmlformats.org/officeDocument/2006/relationships" id="268" r:id="Rc55ea9650b9e4138"/>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45657802a62d4cdd" /><Relationship Type="http://schemas.openxmlformats.org/officeDocument/2006/relationships/slide" Target="/ppt/slides/slide2.xml" Id="R60254ceba65248ce" /><Relationship Type="http://schemas.openxmlformats.org/officeDocument/2006/relationships/slide" Target="/ppt/slides/slide3.xml" Id="Rd0e798f6fec140d4" /><Relationship Type="http://schemas.openxmlformats.org/officeDocument/2006/relationships/slide" Target="/ppt/slides/slide4.xml" Id="R3b3bb113805d49dc" /><Relationship Type="http://schemas.openxmlformats.org/officeDocument/2006/relationships/slide" Target="/ppt/slides/slide5.xml" Id="R211935ff738f4b67" /><Relationship Type="http://schemas.openxmlformats.org/officeDocument/2006/relationships/slide" Target="/ppt/slides/slide6.xml" Id="R52c5184480d94fb7" /><Relationship Type="http://schemas.openxmlformats.org/officeDocument/2006/relationships/slide" Target="/ppt/slides/slide7.xml" Id="R1752153f019642e8" /><Relationship Type="http://schemas.openxmlformats.org/officeDocument/2006/relationships/slide" Target="/ppt/slides/slide8.xml" Id="Rbf0e5ef995ad4ace" /><Relationship Type="http://schemas.openxmlformats.org/officeDocument/2006/relationships/slide" Target="/ppt/slides/slide9.xml" Id="R1c0ce22250254724" /><Relationship Type="http://schemas.openxmlformats.org/officeDocument/2006/relationships/slide" Target="/ppt/slides/slide10.xml" Id="R5b2c6657fa51411a" /><Relationship Type="http://schemas.openxmlformats.org/officeDocument/2006/relationships/slide" Target="/ppt/slides/slide11.xml" Id="R9a92cc1e9d164015" /><Relationship Type="http://schemas.openxmlformats.org/officeDocument/2006/relationships/slide" Target="/ppt/slides/slide12.xml" Id="R182cccc6078749a5" /><Relationship Type="http://schemas.openxmlformats.org/officeDocument/2006/relationships/slide" Target="/ppt/slides/slide13.xml" Id="Rc55ea9650b9e4138"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Why Do Developers Pick Blazor for Their Projects but Fail When Scale?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Blazor is one of the most productive things Microsoft ever shipped, and I have watched several companies throw it away.
Not because it is bad, but because almost nobody understands what they are actually paying for when they run it. And it is not the WebSocket.
In this article I want to show why teams pick Blazor, why some of them abandon it, and what the real bottleneck is.
</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So Why Do Some Companies Fail with Blazor?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 have personally seen companies abandon Blazor. I also have friends at large corporations, including in the automotive industry, who moved away from it because of performance.Last year, when my client assignment ended, I went through several interviews, internal and external. What struck me was that the main reason people wanted to talk to me was five years of real production Blazor and exposure to architectures built by different engineers. That combination is rare, and it is why I know exactly where teams go wrong.The usual explanation you hear is "Blazor Server holds a SignalR WebSocket per user, so it does not scale". That is not wrong exactly, but it is the wrong level of abstraction, and it leads teams to the wrong fix. Let me start with the thing almost nobody defines.First, What I…</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Most Underrated Framework in the .NET Ecosystem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Now comes what I think is the most interesting part.ASP.NET Razor PagesRazor Pages is probably the most underrated framework in the .NET ecosystem. It gives you most of what attracts people to Blazor in the first place:C#.NETRazor syntaxShared code with the back-endComponent libraries such as SyncfusionBut with far lower overhead for public, high-traffic pages, because there is no circuit and no persistent connection to maintain.How It WorksRazor Pages is a native HTTP architecture. Each page has its own view and its own code-behind handling the request. Stateless, cacheable, and any instance can serve any user. For public pages taking heavy traffic it is extremely efficient, and it goes back to the model where an idle reader costs you nothing.</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How This Website Was Built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site you are reading right now uses exactly this hybrid approach. Public pages, the ones that take traffic from search and social, are Razor Pages. The dashboard uses Blazor Render Modes. Charts and heavier client-side features run in the browser. Administrative work like article management uses interactive server rendering, because it is a handful of authenticated users and the SPA-like experience is worth the circuit. And when I need a JavaScript library, I can still integrate it and sync it with C# without much effort.That is the point. It was never Blazor or not Blazor. It is picking the right render mode for each part of the application.ℹ️Worth mentioning: none of this involves Copilot, Claude Code or Codex. Long before AI agents existed, Blazor was already a productivity hack. We…</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Wrapping Up</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Blazor does not fail because it cannot scale. It fails because teams adopt it with a mental model borrowed from stateless web frameworks and never update it.If you take one thing from this article, take this: scaling Blazor Server is not about scaling connections, it is about scaling state. Once that clicks, the decisions make themselves. Circuits for bounded, authenticated, interactive screens. Static SSR or Razor Pages for the public surface that takes real traffic. WebAssembly when you want interactivity without holding state on the server, and you are willing to pay the startup cost.The teams I have seen give up on Blazor were not wrong about the symptoms. They were wrong about the cause, and it cost them a rewrite they never needed.If you have hit any of this in production, I would li…</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 Unified Stack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Another major advantage is not having to constantly keep up with multiple technologies.Instead of mastering a back-end stack and a completely different front-end stack, you use C# across the entire application. You reuse entities, validations, and business logic directly in the front-end, sharing code across layers. All of it from a single IDE.Microsoft ships a new .NET version every year, in November, with a new C# version and a pile of features. Now imagine keeping up with all of that while also keeping up with a completely separate ecosystem like Angular, JavaScript, TypeScript and whatever build tooling is fashionable that year.If you only have to care about Blazor, you can spend that time learning design patterns and architecture instead of chasing framework churn in two languages.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Less Complexity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Depending on the architecture you choose, you may not even need an API. With Blazor Server or SSR, you can inject services and repositories directly into the components. If you do need an API later, you create it as a separate project. That flexibility cuts a lot of initial complexity.Worth noting: this only applies to the server-side render modes. Blazor WebAssembly runs in the browser, so it always needs an API to reach your data.</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Integration with Visual Studio and Azure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integration with Visual Studio and Azure is excellent. A few clicks to create a Blazor project from Microsoft's templates, a few more to publish it to Azure. For teams already on .NET, this cuts setup and deployment time dramatically.</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Same .NET Ecosystem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same packages you already use on the back-end often work on the front-end too. Everything goes through NuGet. Fewer technologies for the team to learn and support.💡Benefit: Back-end developers can build modern front-end applications with a very low learning curve, using component libraries to create dashboards, grids, charts, and complex interfaces without becoming experts in JavaScript frameworks.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MAUI Blazor Hybrid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 is a Visual Studio template called MAUI Blazor Hybrid. With it you reuse both your back-end and your front-end code and ship to:WebWindowsmacOSAndroidiOSVirtually the same codebase, the same IDE, the same technologies. From a productivity standpoint it is hard to find anything comparable inside the Microsoft ecosystem.</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More Flexible Teams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There is an organizational benefit too. When someone goes on vacation or takes leave, another developer picks up the work with much less friction. The whole application lives in one ecosystem, so knowledge transfer is far easier.</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Continuous Platform Evolution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Choosing Blazor means investing in a platform Microsoft actively supports. A good example is Render Modes, introduced in .NET 8. With them you decide, per component, whether it runs on the server or on the client. That single feature is what makes the architectures I describe later in this article possible.</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A Concise List of Blazor Advantages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 Full-stack development using only C#.✅ Reuse of entities, validations, and business rules between back-end and front-end, including across multiple platforms.✅ Less code duplication and higher productivity.✅ Rapid UI development using component libraries such as Syncfusion, Telerik, MudBlazor or Radzen.✅ Native integration with Visual Studio, Identity, Dependency Injection, and the rest of the .NET ecosystem.✅ Simplified deployment to Azure.✅ Automatic CRUD generation through scaffolding.✅ Blazor WebAssembly supports offline use.✅ Render Modes let you mix SSR, Server and Client rendering in the same app.</a:t>
            </a:r>
          </a:p>
        </p:txBody>
      </p:sp>
    </p:spTree>
  </p:cSld>
  <p:clrMapOvr>
    <a:masterClrMapping xmlns:a="http://schemas.openxmlformats.org/drawingml/2006/main"/>
  </p:clrMapOvr>
</p:sld>
</file>