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c246623211284aec"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4cfd98dbfb144a7d"/>
    <p:sldId xmlns:r="http://schemas.openxmlformats.org/officeDocument/2006/relationships" id="257" r:id="R5815a11aeeb94c12"/>
    <p:sldId xmlns:r="http://schemas.openxmlformats.org/officeDocument/2006/relationships" id="258" r:id="Rbd8515a21a964916"/>
    <p:sldId xmlns:r="http://schemas.openxmlformats.org/officeDocument/2006/relationships" id="259" r:id="Rfeadb3ec13b84044"/>
    <p:sldId xmlns:r="http://schemas.openxmlformats.org/officeDocument/2006/relationships" id="260" r:id="Rdfd0721910b8463e"/>
    <p:sldId xmlns:r="http://schemas.openxmlformats.org/officeDocument/2006/relationships" id="261" r:id="Rad20a3e3d8d7463a"/>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4cfd98dbfb144a7d" /><Relationship Type="http://schemas.openxmlformats.org/officeDocument/2006/relationships/slide" Target="/ppt/slides/slide2.xml" Id="R5815a11aeeb94c12" /><Relationship Type="http://schemas.openxmlformats.org/officeDocument/2006/relationships/slide" Target="/ppt/slides/slide3.xml" Id="Rbd8515a21a964916" /><Relationship Type="http://schemas.openxmlformats.org/officeDocument/2006/relationships/slide" Target="/ppt/slides/slide4.xml" Id="Rfeadb3ec13b84044" /><Relationship Type="http://schemas.openxmlformats.org/officeDocument/2006/relationships/slide" Target="/ppt/slides/slide5.xml" Id="Rdfd0721910b8463e" /><Relationship Type="http://schemas.openxmlformats.org/officeDocument/2006/relationships/slide" Target="/ppt/slides/slide6.xml" Id="Rad20a3e3d8d7463a"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Why Someone Else's Leftovers Taste Better</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reflection on why reheating a dish cooked by a friend feels like a gift, while our own leftovers feel like a chore.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Question of Generosity in a Plastic Container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Why does food cooked by someone else taste better the next day? Not just better — it feels like a small event. You heat it slowly, you sit down, you pay attention. Your own leftovers, even if they were excellent the night before, get eaten standing up, over the sink, while scrolling your phone. The same ingredients, the same fridge, the same microwave. But the experience is completely different.
Someone else's cooking arrives as a mystery. You don't know exactly what they did. There is a gap in your knowledge, and that gap makes you curious.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Invisible Labor of Reheating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When you cook for yourself, you already know the whole story. You remember chopping the onion, the splash of oil, the moment you added too much salt. The leftover is just the ending of a story you already finished. But someone else's cooking arrives as a mystery. You don't know exactly what they did. There is a gap in your knowledge, and that gap makes you curious. You taste it differently because you are trying to understand it. The effort of reheating feels like a small act of discovery, not a chore.
ℹ️The leftover from your own cooking is just the ending of a story you already finished. Someone else's arrival is a mystery that makes you curious.</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Gift That Asks Nothing Back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There is also the social layer. When a friend or neighbor gives you food, it comes with no expectation. You didn't ask for it. You don't have to reciprocate right away. That freedom changes how you receive it. Your own cooking is full of invisible demands — you have to wash the pan, you have to plan the next meal, you have to deal with the fact that you made too much. Someone else's food is pure gift. It asks only that you eat it.</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Honest Complication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But maybe it is not really about the cook. Maybe it is about the day you had. On a tired Tuesday, your own leftovers feel like a reminder of your own limitations. You failed to finish it, now you have to finish it. But a friend's soup arrives as rescue, not reminder. The same food, the same fridge, but a completely different story in your head. The problem might not be the food. It might be the story we tell ourselves about who made it and why.
I ate the lentil soup slowly. It was good. Not because it was better than my chili. But because it came from somewhere else, and for a few minutes, I was not the one in charge of feeding myself. That is a rare thing. And maybe that is what I am really after — not better food, but a break from the constant question of what to make next.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Soup That Tastes Better When Someone Else Makes It - Explores why the same recipe tastes different when someone else cooks it—a perfect next step.
Why Cooking for One Feels Like a Chore - Examines the burden of cooking alone, complementing the article's theme of eating alone.
The Full Fridge Is a Quiet Kind of Debt - Reflects on the emotional weight of a full fridge, deepening the idea of food as obligation.</a:t>
            </a:r>
          </a:p>
        </p:txBody>
      </p:sp>
    </p:spTree>
  </p:cSld>
  <p:clrMapOvr>
    <a:masterClrMapping xmlns:a="http://schemas.openxmlformats.org/drawingml/2006/main"/>
  </p:clrMapOvr>
</p:sld>
</file>