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2c9208d8bf74d0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f93db7a755d4c84"/>
    <p:sldId xmlns:r="http://schemas.openxmlformats.org/officeDocument/2006/relationships" id="257" r:id="Rfcbd66477c2b4041"/>
    <p:sldId xmlns:r="http://schemas.openxmlformats.org/officeDocument/2006/relationships" id="258" r:id="Rb469ae28fde94af4"/>
    <p:sldId xmlns:r="http://schemas.openxmlformats.org/officeDocument/2006/relationships" id="259" r:id="R69804f71e50a4b29"/>
    <p:sldId xmlns:r="http://schemas.openxmlformats.org/officeDocument/2006/relationships" id="260" r:id="R0b9c5a44074346a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f93db7a755d4c84" /><Relationship Type="http://schemas.openxmlformats.org/officeDocument/2006/relationships/slide" Target="/ppt/slides/slide2.xml" Id="Rfcbd66477c2b4041" /><Relationship Type="http://schemas.openxmlformats.org/officeDocument/2006/relationships/slide" Target="/ppt/slides/slide3.xml" Id="Rb469ae28fde94af4" /><Relationship Type="http://schemas.openxmlformats.org/officeDocument/2006/relationships/slide" Target="/ppt/slides/slide4.xml" Id="R69804f71e50a4b29" /><Relationship Type="http://schemas.openxmlformats.org/officeDocument/2006/relationships/slide" Target="/ppt/slides/slide5.xml" Id="R0b9c5a44074346a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Wie die Umgebung die Wortbedeutungen von Kindern prägt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Vorschulkinder nutzten kontextbezogene Verben, um neue Wörter zu antizipieren, was zeigt, dass die Umgebung die Wortbedeutung beeinflusst.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tat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Kinder hörten erfundene Bezeichnungen für neuartige Objekte, die in Bildern von natürlichen Szenen wie einer Küche oder im Freien gezeigt wurden. Später sahen sie Paare von Objekten, während sie Sätze mit Verben wie „essen
  ✅ Kleine Stichprobengröße (46 Kinder).
  ✅ Nur eine Altersgruppe getestet.
  ✅ Künstliche Laborumgebung, kein natürliches Lernen.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Hält dieser Effekt über den unmittelbaren Test hinaus an?
  Wären die Ergebnisse bei älteren Kindern oder Erwachsenen anders?
  Wie verhält sich dies zum realen Wortschatzwachstum?</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dass der Wortschatzerwerb von Kindern durch den Kontext beeinflusst werden kann.
  ✅ Erwägen, abwechslungsreiche Umgebungen zu schaffen, wenn neue Wörter eingeführt werden.
  ✅ Nicht davon ausgehen, dass diese Studie die Art und Weise, wie Sie Wortschatz vermitteln, ändert.
  ✅ Besprechen Sie eventuelle Bedenken zur Sprachentwicklung mit einem Fachmann.
💡Diese Studie legt nahe, dass Vorschulkinder den Umweltkontext nutzen, um Wortbedeutungen zu erschließen, beweist aber keinen kausalen Effekt auf die Sprachentwicklung.
Diese Zusammenfassung dient nur der allgemeinen Information und stellt keine medizinische Beratung dar. Sprechen Sie mit einem qualifizierten Fachmann, bevor Sie etwas an Ihrer Gesundheit ändern.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Environmental context scaffolds children's semantic representation of novel words. Cognition. 2025 PubMed</a:t>
            </a:r>
          </a:p>
        </p:txBody>
      </p:sp>
    </p:spTree>
  </p:cSld>
  <p:clrMapOvr>
    <a:masterClrMapping xmlns:a="http://schemas.openxmlformats.org/drawingml/2006/main"/>
  </p:clrMapOvr>
</p:sld>
</file>