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5eabe03b74804f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5964c5c3c8704bc6"/>
    <p:sldId xmlns:r="http://schemas.openxmlformats.org/officeDocument/2006/relationships" id="257" r:id="R2f6f3100ea4f473d"/>
    <p:sldId xmlns:r="http://schemas.openxmlformats.org/officeDocument/2006/relationships" id="258" r:id="R76cd256b6c2f4054"/>
    <p:sldId xmlns:r="http://schemas.openxmlformats.org/officeDocument/2006/relationships" id="259" r:id="Ra88f536219eb478b"/>
    <p:sldId xmlns:r="http://schemas.openxmlformats.org/officeDocument/2006/relationships" id="260" r:id="R9ac2a02d927142d3"/>
    <p:sldId xmlns:r="http://schemas.openxmlformats.org/officeDocument/2006/relationships" id="261" r:id="R47f5315845474355"/>
    <p:sldId xmlns:r="http://schemas.openxmlformats.org/officeDocument/2006/relationships" id="262" r:id="R3526c8b727384b9c"/>
    <p:sldId xmlns:r="http://schemas.openxmlformats.org/officeDocument/2006/relationships" id="263" r:id="Ra6b201e6e96b41a3"/>
    <p:sldId xmlns:r="http://schemas.openxmlformats.org/officeDocument/2006/relationships" id="264" r:id="Rd81f931d06314c8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5964c5c3c8704bc6" /><Relationship Type="http://schemas.openxmlformats.org/officeDocument/2006/relationships/slide" Target="/ppt/slides/slide2.xml" Id="R2f6f3100ea4f473d" /><Relationship Type="http://schemas.openxmlformats.org/officeDocument/2006/relationships/slide" Target="/ppt/slides/slide3.xml" Id="R76cd256b6c2f4054" /><Relationship Type="http://schemas.openxmlformats.org/officeDocument/2006/relationships/slide" Target="/ppt/slides/slide4.xml" Id="Ra88f536219eb478b" /><Relationship Type="http://schemas.openxmlformats.org/officeDocument/2006/relationships/slide" Target="/ppt/slides/slide5.xml" Id="R9ac2a02d927142d3" /><Relationship Type="http://schemas.openxmlformats.org/officeDocument/2006/relationships/slide" Target="/ppt/slides/slide6.xml" Id="R47f5315845474355" /><Relationship Type="http://schemas.openxmlformats.org/officeDocument/2006/relationships/slide" Target="/ppt/slides/slide7.xml" Id="R3526c8b727384b9c" /><Relationship Type="http://schemas.openxmlformats.org/officeDocument/2006/relationships/slide" Target="/ppt/slides/slide8.xml" Id="Ra6b201e6e96b41a3" /><Relationship Type="http://schemas.openxmlformats.org/officeDocument/2006/relationships/slide" Target="/ppt/slides/slide9.xml" Id="Rd81f931d06314c8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XTC: A banda que não conseguia parar de ser interessante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Andy Partridge e Colin Moulding escreviam músicas tão diferentes que poderiam ser de bandas distintas, mas compartilhavam a mesma seção rítmica.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🎸 Dois compositores, uma banda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XTC nunca soou como uma coisa só. Partridge escrevia canções angulares, guiadas por riffs, com arestas afiadas e letras surreais. Moulding escrevia pop melódico, guiado pelo baixo, com um toque mais leve. A seção rítmica — o baterista Terry Chambers e o baixista Colin Moulding (quando não compunha) — dava a ambos os estilos uma base firme e despojada. A identidade da banda vinha desse vai-e-vem, não de um som único.
A maioria das bandas com dois compositores atenua as diferenças. O XTC as manteve visíveis. As canções de Partridge são tensas, ritmicamente imprevisíveis e estranhas nas letras. As de Moulding são mais suaves, mais melódicas e mais diretas. Isso poderia ter fragmentado a banda. Em vez disso, deu ao catálogo uma variedade inerente que a maioria dos grupos não tem.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Formado em Swindon em 1972, o XTC surgiu durante a explosão punk com White Music (1978), um debut nervoso e angular. Rapidamente refinaram sua abordagem com Drums and Wires (1979) e Black Sea (1980), conquistando um culto de seguidores.
Uma guinada em direção ao pop elaborado em English Settlement (1982) e na obra-prima Skylarking (1986) definiu seu som maduro. Após Nonsuch (1992), a banda parou de fazer turnês e lançou dois últimos álbuns em 1999 e 2000 antes de se dissolver.
O argumento contra eles
A inquietação do XTC prejudicou a banda comercialmente e, às vezes, artisticamente. Álbuns como Mummer (1983) e The Big Express (1984) parecem excessivos e sem foco, como se a banda não conseguisse decidir em qual direção se firmar. Os discos orquestrais posteriores, embora ambiciosos, ocasio…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Guitarras angulares, espaços abertos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guitarra de Partridge definiu o som inicial. Ele favorecia riffs agudos e vibrantes que deixavam espaços em vez de preenchê-los. Em músicas como "Making Plans for Nigel," a parte da guitarra é uma série de frases nítidas e staccato que se encaixam com o baixo e a bateria. Nada é desperdiçado. A seção rítmica, particularmente Chambers, toca com uma precisão rígida, quase mecânica, que faz as guitarras soarem ainda mais recortadas.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🎹 Pop elaborado, construção precisa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Em Skylarking, o XTC havia se movido em direção a um pop exuberante e arranjado. O produtor Todd Rundgren levou a banda a produções mais limpas e em camadas. As músicas se tornaram mais melódicas, os arranjos mais intrincados. Mas a disciplina central permaneceu: cada parte serve à música.
"Senses Working Overtime" empacota várias seções em três minutos sem parecer apinhado. A recompensa vem da clareza do arranjo, não de sua densidade.
O XTC nunca teve um sucesso que os definisse, mas sua influência no Britpop e no power pop é amplamente reconhecida. Bandas como Blur, Oasis e Radiohead os citaram. Mais importante, seu catálogo recompensa a atenção: dois compositores com vozes distintas, uma seção rítmica que nunca exagera e uma disposição para mudar de direção sem perder a identidade. Ele…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"Dear God" era originalmente um Lado B; a execução em rádios forçou sua inclusão em prensagens posteriores de Skylarking.
✅ A banda parou de fazer turnês em 1982 depois que uma turnê causou ansiedade severa e pânico de palco em Partridge.
✅ O nome XTC foi escolhido aleatoriamente de uma lista de palavras, sem significado pretendido.
💡Ainda vale o esforço: O XTC nunca facilitou as coisas. Suas melhores músicas recompensam a atenção: a maneira como uma linha de baixo muda, o momento em que um riff de guitarra se abre, a virada melódica repentina em um refrão de Partridge. Esse esforço é o ponto. Eles fizeram pop para pessoas que ouvem com atenção.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⭐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Making Plans for Nigel (1979 – Drums and Wires)
A linha de baixo conduz a música enquanto a guitarra toca riffs nítidos e staccato. A entrega vocal é impassível, criando tensão com a seção rítmica precisa.
Ouça: Spotify · Apple Music · YouTube
Senses Working Overtime (1982 – English Settlement)
Uma vitrine do pop maduro do XTC: múltiplas seções, vocais em camadas e um refrão que abre o arranjo. A música se constrói sem perder a clareza.Ouça: Spotify · Apple Music · YouTube
Dear God (1986 – Skylarking)
Uma guinada lírica controversa que forçou a banda a relançar o álbum. O arranjo é esparso, deixando o vocal carregar o peso.
Ouça: Spotify · Apple Music · YouTube
The Mayor of Simpleton (1989 – Oranges &amp; Lemons)
Construção pop perfeita: uma melodia simples e cativante com uma ponte que mud…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XTC Wikipedia
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Ride: Duas Vozes, Um Argumento – Outra banda com dois compositores cuja tensão criativa definiu seu som.
Wire: A Arte do Ruído Controlado – Uma banda punk inquieta que evoluiu constantemente, assim como a diversidade de gêneros do XTC.</a:t>
            </a:r>
          </a:p>
        </p:txBody>
      </p:sp>
    </p:spTree>
  </p:cSld>
  <p:clrMapOvr>
    <a:masterClrMapping xmlns:a="http://schemas.openxmlformats.org/drawingml/2006/main"/>
  </p:clrMapOvr>
</p:sld>
</file>