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34248e2dc5e48a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b96274319af405f"/>
    <p:sldId xmlns:r="http://schemas.openxmlformats.org/officeDocument/2006/relationships" id="257" r:id="Ref9144e645e94fe9"/>
    <p:sldId xmlns:r="http://schemas.openxmlformats.org/officeDocument/2006/relationships" id="258" r:id="Rc467f998355b4645"/>
    <p:sldId xmlns:r="http://schemas.openxmlformats.org/officeDocument/2006/relationships" id="259" r:id="R0b3fa54d21b9466f"/>
    <p:sldId xmlns:r="http://schemas.openxmlformats.org/officeDocument/2006/relationships" id="260" r:id="R52cd871b04a949e5"/>
    <p:sldId xmlns:r="http://schemas.openxmlformats.org/officeDocument/2006/relationships" id="261" r:id="R51b4be673fd4460d"/>
    <p:sldId xmlns:r="http://schemas.openxmlformats.org/officeDocument/2006/relationships" id="262" r:id="Rc09f9224731b49ca"/>
    <p:sldId xmlns:r="http://schemas.openxmlformats.org/officeDocument/2006/relationships" id="263" r:id="R30f35b5bd1794b59"/>
    <p:sldId xmlns:r="http://schemas.openxmlformats.org/officeDocument/2006/relationships" id="264" r:id="R953ddbf4eafb4d05"/>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b96274319af405f" /><Relationship Type="http://schemas.openxmlformats.org/officeDocument/2006/relationships/slide" Target="/ppt/slides/slide2.xml" Id="Ref9144e645e94fe9" /><Relationship Type="http://schemas.openxmlformats.org/officeDocument/2006/relationships/slide" Target="/ppt/slides/slide3.xml" Id="Rc467f998355b4645" /><Relationship Type="http://schemas.openxmlformats.org/officeDocument/2006/relationships/slide" Target="/ppt/slides/slide4.xml" Id="R0b3fa54d21b9466f" /><Relationship Type="http://schemas.openxmlformats.org/officeDocument/2006/relationships/slide" Target="/ppt/slides/slide5.xml" Id="R52cd871b04a949e5" /><Relationship Type="http://schemas.openxmlformats.org/officeDocument/2006/relationships/slide" Target="/ppt/slides/slide6.xml" Id="R51b4be673fd4460d" /><Relationship Type="http://schemas.openxmlformats.org/officeDocument/2006/relationships/slide" Target="/ppt/slides/slide7.xml" Id="Rc09f9224731b49ca" /><Relationship Type="http://schemas.openxmlformats.org/officeDocument/2006/relationships/slide" Target="/ppt/slides/slide8.xml" Id="R30f35b5bd1794b59" /><Relationship Type="http://schemas.openxmlformats.org/officeDocument/2006/relationships/slide" Target="/ppt/slides/slide9.xml" Id="R953ddbf4eafb4d05"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XTC: Die Band, die nicht aufhören konnte, interessant zu sein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Andy Partridge und Colin Moulding schrieben so unterschiedliche Songs, als ob sie von verschiedenen Bands stammten, teilten sich jedoch dieselbe Rhythmusgruppe.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Zwei Songwriter, eine Band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XTC klang nie nach einer einzigen Sache. Partridge schrieb kantige, riffgetriebene Songs mit scharfen Kanten und surrealen Texten. Moulding schrieb melodischen, bassgeführten Pop mit leichterem Touch. Die Rhythmusgruppe – Schlagzeuger Terry Chambers und Bassist Colin Moulding (wenn er nicht schrieb) – verlieh beiden Stilen ein straffes, aufgeräumtes Fundament. Die Identität der Band entstand aus diesem Hin und Her, nicht aus einem einzelnen Sound.
Die meisten Bands mit zwei Songwritern verwischen die Unterschiede. XTC hielt sie sichtbar. Partridges Songs sind angespannt, rhythmisch unberechenbar und textlich seltsam. Mouldings sind glatter, melodischer und direkter. Das hätte die Band spalten können. Stattdessen verlieh es dem Katalog eine eingebaute Vielfalt, die den meisten Gruppen fehl…</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1972 in Swindon gegründet, tauchte XTC während der Punk-Explosion mit White Music (1978) auf, einem nervösen, kantigen Debüt. Sie verfeinerten ihren Ansatz schnell mit Drums and Wires (1979) und Black Sea (1980) und gewannen eine Kultgemeinde.
Die Abkehr hin zu kunstvollem Pop auf English Settlement (1982) und dem Meisterwerk Skylarking (1986) definierte ihren reifen Sound. Nach Nonsuch (1992) stellte die Band das Touren ein und veröffentlichte 1999 und 2000 zwei letzte Alben, bevor sie sich auflöste.
Die Argumente gegen sie
XTCs Rastlosigkeit wirkte sich kommerziell und manchmal künstlerisch gegen sie aus. Alben wie Mummer (1983) und The Big Express (1984) wirken überladen und unfokussiert, als ob die Band sich nicht für eine Richtung entscheiden konnte. Die späteren Orchesteraufnahmen b…</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Kantige Gitarren, offene Räume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Partridges Gitarrenspiel prägte den frühen Sound. Er bevorzugte höhenbetonte, klirrende Riffs, die Lücken ließen, statt sie zu füllen. In Songs wie "Making Plans for Nigel," besteht die Gitarrenstimme aus einer Reihe scharfer, stakkatoartiger Phrasen, die mit Bass und Schlagzeug verschmelzen. Nichts ist überflüssig. Die Rhythmusgruppe, insbesondere Chambers, spielt mit einer starren, fast mechanischen Präzision, die die Gitarren noch kantiger wirken lässt.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Ausgefeilter Pop, straffe Konstruktion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Mit Skylarking hatte sich XTC in Richtung üppiger, arrangierter Popmusik bewegt. Produzent Todd Rundgren drängte die Band zu saubereren, stärker geschichteten Produktionen. Die Songs wurden melodischer, die Arrangements komplexer. Doch die grundlegende Disziplin blieb bestehen: Jeder Teil dient dem Song.
"Senses Working Overtime" packt mehrere Abschnitte in drei Minuten, ohne überladen zu wirken. Die Belohnung liegt in der Klarheit des Arrangements, nicht in seiner Dichte.
XTC hatte nie einen Hit, der sie definierte, aber ihr Einfluss auf Britpop und Power Pop ist weithin bekannt. Bands wie Blur, Oasis und Radiohead haben sich auf sie bezogen. Was noch wichtiger ist: Ihr Katalog belohnt Aufmerksamkeit: zwei Songwriter mit unverwechselbaren Stimmen, eine Rhythmusgruppe, die nie übertreibt,…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"Dear God" war ursprünglich eine B-Seite; Radiospielungen erzwangen seine Aufnahme in spätere Pressungen von Skylarking.
✅ Die Band hörte 1982 mit dem Touren auf, nachdem eine Tournee bei Partridge schwere Angstzustände und Lampenfieber ausgelöst hatte.
✅ Der Name XTC wurde zufällig aus einer Liste von Wörtern ausgewählt, ohne beabsichtigte Bedeutung.
💡Immer noch die Mühe wert: XTC hat es einem nie leicht gemacht. Ihre besten Songs belohnen Aufmerksamkeit: die Art, wie eine Basslinie umschwenkt, der Moment, in dem ein Gitarrenriff sich öffnet, die plötzliche melodische Wendung in einem Partridge-Refrain. Diese Mühe ist der Punkt. Sie machten Pop für Leute, die genau hinhören.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Making Plans for Nigel (1979 – Drums and Wires)
Die Basslinie treibt den Song an, während die Gitarre scharfe Stakkato-Riffs spielt. Der Gesang ist ausdruckslos und erzeugt Spannung mit der straffen Rhythmusgruppe.
Anhören: Spotify · Apple Music · YouTube
Senses Working Overtime (1982 – English Settlement)
Eine Demonstration von XTCs reifem Pop: mehrere Abschnitte, überlagerter Gesang und ein Refrain, der das Arrangement öffnet. Der Song baut sich auf, ohne an Klarheit zu verlieren.Anhören: Spotify · Apple Music · YouTube
Dear God (1986 – Skylarking)
Eine kontroverse lyrische Wende, die die Band dazu zwang, das Album neu aufzulegen. Das Arrangement ist sparsam und lässt den Gesang die Last tragen.
Anhören: Spotify · Apple Music · YouTube
The Mayor of Simpleton (1989 – Oranges &amp; Lemons)…</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XTC Wikipedia
Diskografie MusicBrainz</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Ride: Two Voices, One Argument – Eine weitere Band mit zwei Songwritern, deren kreative Spannung ihren Sound prägte.
Wire: The Art of Controlled Noise – Eine ruhelose Punkband, die sich ständig weiterentwickelte, ähnlich wie XTCs Genresprünge.</a:t>
            </a:r>
          </a:p>
        </p:txBody>
      </p:sp>
    </p:spTree>
  </p:cSld>
  <p:clrMapOvr>
    <a:masterClrMapping xmlns:a="http://schemas.openxmlformats.org/drawingml/2006/main"/>
  </p:clrMapOvr>
</p:sld>
</file>