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2e001f2ca894e8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da91543deb74961"/>
    <p:sldId xmlns:r="http://schemas.openxmlformats.org/officeDocument/2006/relationships" id="257" r:id="R30a4b705f6464c2c"/>
    <p:sldId xmlns:r="http://schemas.openxmlformats.org/officeDocument/2006/relationships" id="258" r:id="Re53c26dc1f454a89"/>
    <p:sldId xmlns:r="http://schemas.openxmlformats.org/officeDocument/2006/relationships" id="259" r:id="Ra39f4e0a33d148ee"/>
    <p:sldId xmlns:r="http://schemas.openxmlformats.org/officeDocument/2006/relationships" id="260" r:id="R5a70cb33159e4e31"/>
    <p:sldId xmlns:r="http://schemas.openxmlformats.org/officeDocument/2006/relationships" id="261" r:id="Ra3e3c2005bed4590"/>
    <p:sldId xmlns:r="http://schemas.openxmlformats.org/officeDocument/2006/relationships" id="262" r:id="R052125498efc4981"/>
    <p:sldId xmlns:r="http://schemas.openxmlformats.org/officeDocument/2006/relationships" id="263" r:id="Rf5f583c0a59d4ba8"/>
    <p:sldId xmlns:r="http://schemas.openxmlformats.org/officeDocument/2006/relationships" id="264" r:id="R0732371ff7854b6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da91543deb74961" /><Relationship Type="http://schemas.openxmlformats.org/officeDocument/2006/relationships/slide" Target="/ppt/slides/slide2.xml" Id="R30a4b705f6464c2c" /><Relationship Type="http://schemas.openxmlformats.org/officeDocument/2006/relationships/slide" Target="/ppt/slides/slide3.xml" Id="Re53c26dc1f454a89" /><Relationship Type="http://schemas.openxmlformats.org/officeDocument/2006/relationships/slide" Target="/ppt/slides/slide4.xml" Id="Ra39f4e0a33d148ee" /><Relationship Type="http://schemas.openxmlformats.org/officeDocument/2006/relationships/slide" Target="/ppt/slides/slide5.xml" Id="R5a70cb33159e4e31" /><Relationship Type="http://schemas.openxmlformats.org/officeDocument/2006/relationships/slide" Target="/ppt/slides/slide6.xml" Id="Ra3e3c2005bed4590" /><Relationship Type="http://schemas.openxmlformats.org/officeDocument/2006/relationships/slide" Target="/ppt/slides/slide7.xml" Id="R052125498efc4981" /><Relationship Type="http://schemas.openxmlformats.org/officeDocument/2006/relationships/slide" Target="/ppt/slides/slide8.xml" Id="Rf5f583c0a59d4ba8" /><Relationship Type="http://schemas.openxmlformats.org/officeDocument/2006/relationships/slide" Target="/ppt/slides/slide9.xml" Id="R0732371ff7854b6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XTC: The Band That Couldn't Stop Being Interesting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Andy Partridge and Colin Moulding wrote songs so different they could be from different bands, yet shared the same rhythm section.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Two songwriters, one band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XTC never sounded like one thing. Partridge wrote jagged, riff-driven songs with sharp edges and surreal lyrics. Moulding wrote melodic, bass-led pop with a lighter touch. The rhythm section—drummer Terry Chambers and bassist Colin Moulding (when not writing)—gave both styles a tight, uncluttered foundation. The band's identity came from this push and pull, not from any single sound.
Most bands with two songwriters blur the differences. XTC kept them visible. Partridge's songs are tense, rhythmically unpredictable, and lyrically strange. Moulding's are smoother, more melodic, and more direct. This could have fractured the band. Instead, it gave the catalogue a built-in variety that most groups lack.</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Swindon in 1972, XTC emerged during the punk explosion with White Music (1978), a nervy, angular debut. They quickly refined their attack through Drums and Wires (1979) and Black Sea (1980), gaining a cult following.
A pivot toward elaborate pop on English Settlement (1982) and the masterpiece Skylarking (1986) defined their mature sound. After Nonsuch (1992), the band stopped touring and released two final albums in 1999 and 2000 before dissolving.
The case against them
XTC's restlessness worked against them commercially and sometimes artistically. Albums like Mummer (1983) and The Big Express (1984) feel overstuffed and unfocused, as if the band couldn't decide which direction to commit to. The later orchestral records, while ambitious, occasionally bury the songs under arrang…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Angular guitars, open spaces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Partridge's guitar playing defined the early sound. He favoured trebly, jangly riffs that left gaps rather than filling them. On songs like "Making Plans for Nigel," the guitar part is a series of sharp, staccato phrases that lock with the bass and drums. Nothing is wasted. The rhythm section, particularly Chambers, plays with a stiff, almost mechanical precision that makes the guitars sound even more jagged.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Elaborate pop, tight construction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By Skylarking, XTC had moved toward lush, arranged pop. Producer Todd Rundgren pushed the band toward cleaner, more layered productions. The songs became more melodic, the arrangements more intricate. But the core discipline remained: every part serves the song.
"Senses Working Overtime" packs multiple sections into three minutes without feeling crowded. The payoff comes from the arrangement's clarity, not its density.
XTC never had a hit that defined them, but their influence on Britpop and power pop is widely noted. Bands like Blur, Oasis, and Radiohead have cited them. More importantly, their catalogue rewards attention: two songwriters with distinct voices, a rhythm section that never overplays, and a willingness to change direction without losing identity. They made pop music that re…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"Dear God" was originally a B-side; radio play forced its inclusion on later pressings of Skylarking.
✅ The band stopped touring in 1982 after a tour caused Partridge severe anxiety and stage fright.
✅ XTC's name was chosen randomly from a list of words, with no intended meaning.
💡Still worth the effort: XTC never made it easy. Their best songs reward attention: the way a bassline shifts, the moment a guitar riff opens up, the sudden melodic turn in a Partridge chorus. That effort is the point. They made pop for people who listen closely.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Making Plans for Nigel (1979 – Drums and Wires)
The bassline drives the song while the guitar plays sharp, staccato riffs. The vocal delivery is deadpan, creating tension with the tight rhythm section.
Listen: Spotify · Apple Music · YouTube
Senses Working Overtime (1982 – English Settlement)
A showcase of XTC's mature pop: multiple sections, layered vocals, and a chorus that opens up the arrangement. The song builds without losing clarity.
Listen: Spotify · Apple Music · YouTube
Dear God (1986 – Skylarking)
A controversial lyrical turn that forced the band to reissue the album. The arrangement is sparse, letting the vocal carry the weight.
Listen: Spotify · Apple Music · YouTube
The Mayor of Simpleton (1989 – Oranges &amp; Lemons)
Perfect pop construction: a simple, catchy melody with a br…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XTC Wikipedia
Discography MusicBrainz</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Ride: Two Voices, One Argument - Another band with two songwriters whose creative tension defined their sound.
Wire: The Art of Controlled Noise - A restless punk band that constantly evolved, much like XTC's genre-hopping.</a:t>
            </a:r>
          </a:p>
        </p:txBody>
      </p:sp>
    </p:spTree>
  </p:cSld>
  <p:clrMapOvr>
    <a:masterClrMapping xmlns:a="http://schemas.openxmlformats.org/drawingml/2006/main"/>
  </p:clrMapOvr>
</p:sld>
</file>