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3de325539ebc4598"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96d877911fe04788"/>
    <p:sldId xmlns:r="http://schemas.openxmlformats.org/officeDocument/2006/relationships" id="257" r:id="Rfefa368ac0ae416c"/>
    <p:sldId xmlns:r="http://schemas.openxmlformats.org/officeDocument/2006/relationships" id="258" r:id="R6a175a5472ca4c1d"/>
    <p:sldId xmlns:r="http://schemas.openxmlformats.org/officeDocument/2006/relationships" id="259" r:id="R4129ddab05564432"/>
    <p:sldId xmlns:r="http://schemas.openxmlformats.org/officeDocument/2006/relationships" id="260" r:id="R5e361f730b364c9e"/>
    <p:sldId xmlns:r="http://schemas.openxmlformats.org/officeDocument/2006/relationships" id="261" r:id="R6ad80297c42844bb"/>
    <p:sldId xmlns:r="http://schemas.openxmlformats.org/officeDocument/2006/relationships" id="262" r:id="Ra91948be017345dd"/>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96d877911fe04788" /><Relationship Type="http://schemas.openxmlformats.org/officeDocument/2006/relationships/slide" Target="/ppt/slides/slide2.xml" Id="Rfefa368ac0ae416c" /><Relationship Type="http://schemas.openxmlformats.org/officeDocument/2006/relationships/slide" Target="/ppt/slides/slide3.xml" Id="R6a175a5472ca4c1d" /><Relationship Type="http://schemas.openxmlformats.org/officeDocument/2006/relationships/slide" Target="/ppt/slides/slide4.xml" Id="R4129ddab05564432" /><Relationship Type="http://schemas.openxmlformats.org/officeDocument/2006/relationships/slide" Target="/ppt/slides/slide5.xml" Id="R5e361f730b364c9e" /><Relationship Type="http://schemas.openxmlformats.org/officeDocument/2006/relationships/slide" Target="/ppt/slides/slide6.xml" Id="R6ad80297c42844bb" /><Relationship Type="http://schemas.openxmlformats.org/officeDocument/2006/relationships/slide" Target="/ppt/slides/slide7.xml" Id="Ra91948be017345dd"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Zellen umprogrammieren, um das Altern zu bekämpfen: Was wir bisher wissen</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Ein Überblick über die zelluläre Umprogrammierung als möglichen Weg, altersbedingten Abbau zu verlangsamen, mit Einschränkungen.</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Einführung</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Wenn wir altern, verlieren unsere Zellen ihre jugendliche Funktion. Wissenschaftler untersuchen einen Prozess namens zelluläre Umprogrammierung, der helfen könnte, diese Funktion wiederherzustellen. Dieser Überblick betrachtet die jüngsten Fortschritte und Herausforderungen bei der Verwendung dieses Ansatzes zur Behandlung von altersbedingtem Abbau.</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Was die Studie tat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Dies ist ein Übersichtsartikel, das heißt, er fasst Ergebnisse vieler früherer Studien zusammen. Er konzentriert sich auf Forschung am Menschen, diskutiert aber auch Arbeiten an Tieren und Zellen. Der Überblick untersucht, wie zelluläre Umprogrammierung sicher und effektiv durchgeführt werden kann und welche Hindernisse bleiben.</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Was er fand</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Zelluläre Umprogrammierung zeigt Potenzial zur Verbesserung des altersbedingten zellulären Abbaus.Frühere Methoden mangelten an Spezifität, das heißt, sie konnten die falschen Zellen beeinflussen.Es bestand das Risiko, Krebs zu verursachen, aber jüngste Fortschritte haben dieses Risiko verringert.Diese Verbesserungen sind ein Schritt hin zur Entwicklung sicherer Behandlungen für altersbedingte Krankheiten.</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Wie viel man dem vertrauen kann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Dies ist ein Überblick, der eine Zusammenfassung vieler Studien darstellt, also bietet er einen breiten Blick. Er ist jedoch kein einzelnes Experiment, und die Vertrauensstufe ist moderat, da er sich auf andere Forschung stützt. Die größte Einschränkung ist, dass es kein direkter Test am Menschen ist, daher können wir nicht sicher sein, dass der Ansatz bei Menschen funktioniert.</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Ihr Aktionsplan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Fokussieren Sie sich auf allgemeine gesunde Gewohnheiten wie gute Ernährung und Aktivität, da diese die Zellgesundheit unterstützen.Bleiben Sie über neue Forschung informiert, aber seien Sie vorsichtig mit Behauptungen, bis sie durch Humanstudien bestätigt sind.Sprechen Sie mit einem Arzt, bevor Sie eine neue Behandlung oder ein Nahrungsergänzungsmittel ausprobieren.Diese Zusammenfassung dient nur der allgemeinen Information und ist keine medizinische Beratung. Sprechen Sie mit einem qualifizierten Fachmann, bevor Sie etwas an Ihrer Gesundheit ändern.</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Quelle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Targeted partial reprogramming as a novel therapeutic strategy for age-related decline. Ageing research reviews. 2025 PubMed</a:t>
            </a:r>
          </a:p>
        </p:txBody>
      </p:sp>
    </p:spTree>
  </p:cSld>
  <p:clrMapOvr>
    <a:masterClrMapping xmlns:a="http://schemas.openxmlformats.org/drawingml/2006/main"/>
  </p:clrMapOvr>
</p:sld>
</file>