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6a7ec0a12b54291"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c4a16f5bd1b4432b"/>
    <p:sldId xmlns:r="http://schemas.openxmlformats.org/officeDocument/2006/relationships" id="257" r:id="Reec4aea4b21e47c0"/>
    <p:sldId xmlns:r="http://schemas.openxmlformats.org/officeDocument/2006/relationships" id="258" r:id="R14e9b00777aa4937"/>
    <p:sldId xmlns:r="http://schemas.openxmlformats.org/officeDocument/2006/relationships" id="259" r:id="Ra5506ff92e4f4b85"/>
    <p:sldId xmlns:r="http://schemas.openxmlformats.org/officeDocument/2006/relationships" id="260" r:id="Re8d3d5fc6a384e4e"/>
    <p:sldId xmlns:r="http://schemas.openxmlformats.org/officeDocument/2006/relationships" id="261" r:id="R9ad77270d17b4e6c"/>
    <p:sldId xmlns:r="http://schemas.openxmlformats.org/officeDocument/2006/relationships" id="262" r:id="R13219ae52b5c4898"/>
    <p:sldId xmlns:r="http://schemas.openxmlformats.org/officeDocument/2006/relationships" id="263" r:id="Rfb1b1dbee7a44aa8"/>
    <p:sldId xmlns:r="http://schemas.openxmlformats.org/officeDocument/2006/relationships" id="264" r:id="Rdcb831af61004332"/>
    <p:sldId xmlns:r="http://schemas.openxmlformats.org/officeDocument/2006/relationships" id="265" r:id="Re0486ea018dc4413"/>
    <p:sldId xmlns:r="http://schemas.openxmlformats.org/officeDocument/2006/relationships" id="266" r:id="Rf5f95d43a92e47ab"/>
    <p:sldId xmlns:r="http://schemas.openxmlformats.org/officeDocument/2006/relationships" id="267" r:id="Rcd537e50710f402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c4a16f5bd1b4432b" /><Relationship Type="http://schemas.openxmlformats.org/officeDocument/2006/relationships/slide" Target="/ppt/slides/slide2.xml" Id="Reec4aea4b21e47c0" /><Relationship Type="http://schemas.openxmlformats.org/officeDocument/2006/relationships/slide" Target="/ppt/slides/slide3.xml" Id="R14e9b00777aa4937" /><Relationship Type="http://schemas.openxmlformats.org/officeDocument/2006/relationships/slide" Target="/ppt/slides/slide4.xml" Id="Ra5506ff92e4f4b85" /><Relationship Type="http://schemas.openxmlformats.org/officeDocument/2006/relationships/slide" Target="/ppt/slides/slide5.xml" Id="Re8d3d5fc6a384e4e" /><Relationship Type="http://schemas.openxmlformats.org/officeDocument/2006/relationships/slide" Target="/ppt/slides/slide6.xml" Id="R9ad77270d17b4e6c" /><Relationship Type="http://schemas.openxmlformats.org/officeDocument/2006/relationships/slide" Target="/ppt/slides/slide7.xml" Id="R13219ae52b5c4898" /><Relationship Type="http://schemas.openxmlformats.org/officeDocument/2006/relationships/slide" Target="/ppt/slides/slide8.xml" Id="Rfb1b1dbee7a44aa8" /><Relationship Type="http://schemas.openxmlformats.org/officeDocument/2006/relationships/slide" Target="/ppt/slides/slide9.xml" Id="Rdcb831af61004332" /><Relationship Type="http://schemas.openxmlformats.org/officeDocument/2006/relationships/slide" Target="/ppt/slides/slide10.xml" Id="Re0486ea018dc4413" /><Relationship Type="http://schemas.openxmlformats.org/officeDocument/2006/relationships/slide" Target="/ppt/slides/slide11.xml" Id="Rf5f95d43a92e47ab" /><Relationship Type="http://schemas.openxmlformats.org/officeDocument/2006/relationships/slide" Target="/ppt/slides/slide12.xml" Id="Rcd537e50710f402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Zelltherapien für Neugeborene: Was die Wissenschaft bisher sagt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Überblick über Zelltherapien für Neugeborene zeigt vielversprechende Ansätze in frühen Studien, jedoch noch keinen nachgewiesenen Nutzen beim Menschen.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die Studie durchgeführt hat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 ist ein Review präklinischer (Tier- und Labor-) sowie früher klinischer (Human-)Studien. Er umfasst verschiedene Zelltypen, darunter mesenchymale Stromazellen aus Nabelschnurblut und Plazentagewebe. Der Review diskutiert Sicherheitsstudien an Neugeborenen und die Perspektiven der Eltern, präsentiert jedoch keine neuen experimentellen Daten.
ℹ️Dies ist ein Review bestehender Forschung, kein neues Experiment. Er hebt Zusammenhänge und frühe Ergebnisse hervor, beweist aber keine Ursache und Wirkung.</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er gefunden hat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meisten präklinischen Studien deuten auf ein potenzielles Nutzen hin, aber viele Zelltypen waren nicht gut definiert.
  Der optimale Zelltyp, Zeitpunkt, die Dosis und das Protokoll für bestimmte Neugeborenenerkrankungen sind nicht bekannt.
  Es gibt noch keine klinischen Belege dafür, dass Zelltherapien die gesundheitlichen Ergebnisse bei Neugeborenen verbessern.
  Mehrere klinische Frühphasenstudien bewerten die Sicherheit bei Neugeborenen.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bedeutet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Zelltherapien zeigen in frühen Labor- und Tierstudien vielversprechende Ansätze zur Behandlung von Erkrankungen wie Frühgeburtlichkeit und Hirnverletzungen bei Neugeborenen. Allerdings haben keine Humanstudien bewiesen, dass sie wirken, und wichtige Details wie der beste Zelltyp oder die optimale Dosis bleiben unbekannt. Das Feld befindet sich noch in einem frühen Stadium.</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 vs. Behauptung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Dieser Review diskutiert das Potenzial von Zelltherapien für Neugeborene. Er behauptet nicht, dass diese Therapien wirksam oder einsatzbereit sind.
Was er NICHT zeigt
  Er zeigt nicht, dass Zelltherapien die Gesundheit menschlicher Neugeborener verbessern.
  Er identifiziert nicht den besten Zelltyp oder das beste Behandlungsprotokoll.
  Er liefert keine Belege für langfristige Sicherheit oder Nutzen.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Evidenzgrad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 Review präklinischer und klinischer Frühphasenstudien an Menschen und Tieren.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Vertrauensindikator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 Mittel – basierend auf einem Review von Beobachtungs- und Frühphasenstudien, nicht auf definitiven klinischen Studien.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 ist ein Review, keine neue Studie mit eigenen Daten.
  Viele Zelltypen waren in den ursprünglichen Studien nicht gut definiert.
  Es gibt noch keine klinischen Belege für einen Nutzen.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Welcher Zelltyp ist für welche Neugeborenenerkrankung am besten geeignet?
  Was ist die optimale Dosis und der optimale Zeitpunkt für die Behandlung?
  Werden frühe Sicherheitsergebnisse in größeren Studien zu nachgewiesenen Vorteilen führen?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Verstehen Sie, dass Zelltherapien für Neugeborene experimentell und nicht nachgewiesen sind.
  ✅ Wenn Sie Elternteil eines Frühgeborenen oder kranken Neugeborenen sind, besprechen Sie mögliche Therapien mit Ihrem Arzt.
  ✅ Verfolgen Sie Updates aus klinischen Studien, um zu sehen, ob sich Belege ergeben.
  ✅ Suchen Sie nicht außerhalb klinischer Studien nach nicht zugelassenen Zelltherapien.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Fazit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Zelltherapien zeigen frühe Versprechen für Neugeborene, aber kein Nutzen beim Menschen ist nachgewiesen, und wichtige Fragen bleiben unbeantwortet.
Diese Zusammenfassung dient nur allgemeinen Informationszwecken und ist keine medizinische Beratung. Sprechen Sie mit einem qualifizierten Fachmann, bevor Sie etwas an Ihrer Gesundheit ändern.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Advances in neonatal cell therapies: Proceedings of the First Neonatal Cell Therapies Symposium (2022). Pediatric research. 2023 PubMed</a:t>
            </a:r>
          </a:p>
        </p:txBody>
      </p:sp>
    </p:spTree>
  </p:cSld>
  <p:clrMapOvr>
    <a:masterClrMapping xmlns:a="http://schemas.openxmlformats.org/drawingml/2006/main"/>
  </p:clrMapOvr>
</p:sld>
</file>